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4" r:id="rId9"/>
    <p:sldId id="259" r:id="rId10"/>
    <p:sldId id="266" r:id="rId11"/>
    <p:sldId id="267" r:id="rId12"/>
    <p:sldId id="296" r:id="rId13"/>
    <p:sldId id="295" r:id="rId14"/>
    <p:sldId id="268" r:id="rId15"/>
    <p:sldId id="269" r:id="rId16"/>
    <p:sldId id="270" r:id="rId17"/>
    <p:sldId id="297" r:id="rId18"/>
    <p:sldId id="299" r:id="rId19"/>
    <p:sldId id="298" r:id="rId20"/>
    <p:sldId id="275" r:id="rId21"/>
    <p:sldId id="302" r:id="rId22"/>
    <p:sldId id="304" r:id="rId23"/>
    <p:sldId id="305" r:id="rId24"/>
    <p:sldId id="306" r:id="rId25"/>
    <p:sldId id="276" r:id="rId26"/>
    <p:sldId id="277" r:id="rId27"/>
    <p:sldId id="278" r:id="rId28"/>
    <p:sldId id="291" r:id="rId29"/>
    <p:sldId id="292" r:id="rId30"/>
    <p:sldId id="300" r:id="rId31"/>
    <p:sldId id="283" r:id="rId32"/>
    <p:sldId id="279" r:id="rId33"/>
    <p:sldId id="281" r:id="rId34"/>
    <p:sldId id="284" r:id="rId35"/>
    <p:sldId id="288" r:id="rId36"/>
    <p:sldId id="287" r:id="rId37"/>
    <p:sldId id="286" r:id="rId38"/>
    <p:sldId id="289" r:id="rId39"/>
    <p:sldId id="290" r:id="rId40"/>
    <p:sldId id="293" r:id="rId41"/>
    <p:sldId id="294" r:id="rId42"/>
    <p:sldId id="301" r:id="rId43"/>
    <p:sldId id="307" r:id="rId44"/>
    <p:sldId id="308" r:id="rId45"/>
    <p:sldId id="309" r:id="rId46"/>
    <p:sldId id="31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8EEE-27B2-499A-81D3-575F8C01C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86B72-E3EE-4282-99B0-6D0D0151F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972D9-985A-4D0F-9113-2EC467EB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3ACA0-B637-4D74-9CAD-26FD787C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2EC99-B581-4177-B935-05BC62FA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57DE-D484-4789-8A9B-6D97FFDD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5EE23-9436-444B-A024-C19F7DC84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80652-F5C9-4120-AABB-2DA6E653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52CE4-3196-440D-80B1-4A3F27769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1B94-DC04-4C9E-B0A5-02587607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6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0E413-6AA3-4B60-8ADA-13B371597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360F9-77DE-4972-AC36-0F8A867AF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6A3AA-9A0E-4554-923E-8BD32BB1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57EE2-6648-4464-8F42-D56E2F57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6CFF3-59A7-4B13-8A46-7C6A94AD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5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F026-FAFC-4826-8982-37FBD759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A62E-5AB6-42E8-ACD4-CAADCD456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4244F-A08D-46D8-A7BE-AF755419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9CA12-5408-43B3-8F02-7AE6E6AA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5265A-370E-440F-B8C3-DC73827D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3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5910-5A4A-4CAA-B420-3E413611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1917-1142-455A-8855-2D6BDA251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8778C-2700-4773-8612-78F375C8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7327-379F-4A7D-85D3-C9F8DEA3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4A57E-870F-4870-AA58-0C1F272F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DD1E-FC39-49ED-AC02-934157D8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7201E-3900-4392-BA15-164E0F318D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5B1C5-E350-499F-B37B-DE89AB521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1BE21-5BB5-4029-BD52-B290AD7C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99A00-563D-4E3A-B4BE-0B677C52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E9597-5BC8-4224-BF86-C367D659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471A-766D-423E-A605-5C3380E3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4F838-909B-40FE-8B72-6B8B1C8E4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D1AFF-94E2-437E-9342-7B01669EA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C4EFD-9462-467A-A5EF-496C129D4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E810E-5519-4C3A-9321-E0F1E3AC7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775CC-967C-4759-8AE8-C918138F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FA6A5-40B1-48C8-B405-B03A1DDB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9611F-E3C6-4857-8785-A8A9B126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0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42EB3-DF54-4D33-A6EB-C77B69F8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AD835-4F65-408B-973F-1C22C0EB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F92D5-F741-497E-8026-A6549328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DF313-1DF5-42CA-8911-75578660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5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DAC1D-A949-4628-9A43-1A87F90D5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C136C-561D-4F57-ACB0-C6E1ABDE4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81BF3-4605-4A01-A949-5E3BF639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B152-41E1-44E0-8975-9647348E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CDF8-24AF-455E-9054-FD218CBA4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092DB-B429-42B1-BAC1-6329DE185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5F852-4081-4077-8374-23BDF240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8568E-AE1E-4BF5-B0DC-876A671F5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F37CC-7AA0-4F0B-8DD2-52E5C441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1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6857-D068-44F9-9BE3-6D5BBAD68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D7C03-ADBD-4468-AA83-1AE7E5EF0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ED446-EBEF-4FB6-A148-369CD8393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55C09-529A-43D0-9109-47CB32D2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CF32D-7E84-4541-AE8C-043FC6BD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3FF8D-A7A8-4E75-990E-22E4DF83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6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CC0224-0C2C-4532-8BBA-5FEFDA4D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8FA4-82BC-4062-BFCC-32836916B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0F41-B9A2-4146-A22A-E6D0D4690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2DA5A-37B7-4AE4-92A0-DD5B031F997A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E836-27D0-4993-81B9-2754EE38F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E9F5A-4581-4287-81B3-2C9A4ACD8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DCB63-B852-4CE5-B4F5-B0D22F9D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ingwithwolves.org/about-wolves/why-wolves-matte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E92C-03A4-4079-B82B-1A33C04D7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Food chain length in branching river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4C394-6EA0-4AC9-805A-A64FD23E4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Terui lab meeting Feb 23</a:t>
            </a:r>
          </a:p>
          <a:p>
            <a:r>
              <a:rPr lang="en-US" dirty="0"/>
              <a:t>Justin Pomeranz</a:t>
            </a:r>
          </a:p>
        </p:txBody>
      </p:sp>
    </p:spTree>
    <p:extLst>
      <p:ext uri="{BB962C8B-B14F-4D97-AF65-F5344CB8AC3E}">
        <p14:creationId xmlns:p14="http://schemas.microsoft.com/office/powerpoint/2010/main" val="203142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40E-3D9B-416B-8E73-EA041DAB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99D9-1410-4CD6-8878-4075482D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803"/>
            <a:ext cx="9908097" cy="15687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Predators generally need more space</a:t>
            </a:r>
          </a:p>
          <a:p>
            <a:pPr marL="0" indent="0">
              <a:buNone/>
            </a:pPr>
            <a:r>
              <a:rPr lang="en-US" dirty="0"/>
              <a:t>Larger area = higher probability higher trophic levels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CA2640-1587-401A-81CB-B8E078DC5C7D}"/>
              </a:ext>
            </a:extLst>
          </p:cNvPr>
          <p:cNvGrpSpPr/>
          <p:nvPr/>
        </p:nvGrpSpPr>
        <p:grpSpPr>
          <a:xfrm>
            <a:off x="3956212" y="3003366"/>
            <a:ext cx="3672072" cy="3504609"/>
            <a:chOff x="4316220" y="1939954"/>
            <a:chExt cx="3672072" cy="350460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D767E41-D5B7-4B70-B4E2-E1D0D9CFFBD0}"/>
                </a:ext>
              </a:extLst>
            </p:cNvPr>
            <p:cNvCxnSpPr/>
            <p:nvPr/>
          </p:nvCxnSpPr>
          <p:spPr>
            <a:xfrm>
              <a:off x="4764947" y="1939954"/>
              <a:ext cx="0" cy="3045204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2729EBC-956A-4719-8E9A-9BFFF3B4C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9780" y="4959991"/>
              <a:ext cx="3248512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8F56124D-B27A-4F07-A4E3-266ECB45C6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646102" y="3918358"/>
              <a:ext cx="1266738" cy="749417"/>
            </a:xfrm>
            <a:prstGeom prst="bentConnector3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FA13485B-7A78-434A-A3F9-40A87FF95828}"/>
                </a:ext>
              </a:extLst>
            </p:cNvPr>
            <p:cNvCxnSpPr/>
            <p:nvPr/>
          </p:nvCxnSpPr>
          <p:spPr>
            <a:xfrm rot="5400000" flipH="1" flipV="1">
              <a:off x="5395520" y="3292770"/>
              <a:ext cx="1266738" cy="749417"/>
            </a:xfrm>
            <a:prstGeom prst="bentConnector3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BFAA2843-2EFE-494F-AD65-82C40FE1C9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38231" y="2671984"/>
              <a:ext cx="1266738" cy="749417"/>
            </a:xfrm>
            <a:prstGeom prst="bentConnector3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9D589-9644-4ADA-AA00-55728E84F97D}"/>
                </a:ext>
              </a:extLst>
            </p:cNvPr>
            <p:cNvCxnSpPr>
              <a:cxnSpLocks/>
            </p:cNvCxnSpPr>
            <p:nvPr/>
          </p:nvCxnSpPr>
          <p:spPr>
            <a:xfrm>
              <a:off x="7146309" y="2418106"/>
              <a:ext cx="520649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6A3A87-1779-4C0C-BB9D-92DC017E7196}"/>
                </a:ext>
              </a:extLst>
            </p:cNvPr>
            <p:cNvSpPr txBox="1"/>
            <p:nvPr/>
          </p:nvSpPr>
          <p:spPr>
            <a:xfrm>
              <a:off x="5240201" y="5075231"/>
              <a:ext cx="224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Ecosystem Size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580C04-D64E-4795-BFB7-C479B075DA33}"/>
                </a:ext>
              </a:extLst>
            </p:cNvPr>
            <p:cNvSpPr txBox="1"/>
            <p:nvPr/>
          </p:nvSpPr>
          <p:spPr>
            <a:xfrm rot="16200000">
              <a:off x="3271311" y="3368659"/>
              <a:ext cx="2459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Trophic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5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40E-3D9B-416B-8E73-EA041DAB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99D9-1410-4CD6-8878-4075482D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43"/>
            <a:ext cx="9908097" cy="15687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Predators generally need more space</a:t>
            </a:r>
          </a:p>
        </p:txBody>
      </p:sp>
      <p:pic>
        <p:nvPicPr>
          <p:cNvPr id="3074" name="Picture 2" descr="Image result for ocean from space">
            <a:extLst>
              <a:ext uri="{FF2B5EF4-FFF2-40B4-BE49-F238E27FC236}">
                <a16:creationId xmlns:a16="http://schemas.microsoft.com/office/drawing/2014/main" id="{1A18AB6D-EA94-4EAE-9202-08CC26FD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08" y="2109100"/>
            <a:ext cx="5989053" cy="394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0C6BC6-58AC-484C-956D-647D83F369A1}"/>
              </a:ext>
            </a:extLst>
          </p:cNvPr>
          <p:cNvSpPr/>
          <p:nvPr/>
        </p:nvSpPr>
        <p:spPr>
          <a:xfrm>
            <a:off x="6096000" y="2365695"/>
            <a:ext cx="271244" cy="208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62083-3D20-4B93-9479-120A02827817}"/>
              </a:ext>
            </a:extLst>
          </p:cNvPr>
          <p:cNvCxnSpPr>
            <a:cxnSpLocks/>
          </p:cNvCxnSpPr>
          <p:nvPr/>
        </p:nvCxnSpPr>
        <p:spPr>
          <a:xfrm flipV="1">
            <a:off x="6367243" y="2095683"/>
            <a:ext cx="634560" cy="251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0BFEBC-CB6C-480D-BB59-17893113AE30}"/>
              </a:ext>
            </a:extLst>
          </p:cNvPr>
          <p:cNvCxnSpPr>
            <a:cxnSpLocks/>
          </p:cNvCxnSpPr>
          <p:nvPr/>
        </p:nvCxnSpPr>
        <p:spPr>
          <a:xfrm>
            <a:off x="6387339" y="2365695"/>
            <a:ext cx="625855" cy="3021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E01BFAB-E76A-4361-B1AE-E385EF805600}"/>
              </a:ext>
            </a:extLst>
          </p:cNvPr>
          <p:cNvSpPr/>
          <p:nvPr/>
        </p:nvSpPr>
        <p:spPr>
          <a:xfrm>
            <a:off x="7013196" y="2072884"/>
            <a:ext cx="644094" cy="594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6310D7-F5DB-4738-AD8C-FDF404F145C9}"/>
              </a:ext>
            </a:extLst>
          </p:cNvPr>
          <p:cNvGrpSpPr/>
          <p:nvPr/>
        </p:nvGrpSpPr>
        <p:grpSpPr>
          <a:xfrm>
            <a:off x="7091000" y="2155378"/>
            <a:ext cx="436762" cy="447039"/>
            <a:chOff x="9653286" y="5506131"/>
            <a:chExt cx="491819" cy="521319"/>
          </a:xfrm>
        </p:grpSpPr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B590405-9CE4-4D5A-926D-FADF1F68D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DB0E3E-BF09-4B67-81F8-962BB5D6E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2DA26A-C8E6-4CC2-A13B-28E8AA5BA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20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40E-3D9B-416B-8E73-EA041DAB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99D9-1410-4CD6-8878-4075482D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43"/>
            <a:ext cx="9908097" cy="15687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Predators generally need more space</a:t>
            </a:r>
          </a:p>
        </p:txBody>
      </p:sp>
      <p:pic>
        <p:nvPicPr>
          <p:cNvPr id="3074" name="Picture 2" descr="Image result for ocean from space">
            <a:extLst>
              <a:ext uri="{FF2B5EF4-FFF2-40B4-BE49-F238E27FC236}">
                <a16:creationId xmlns:a16="http://schemas.microsoft.com/office/drawing/2014/main" id="{1A18AB6D-EA94-4EAE-9202-08CC26FD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08" y="2109100"/>
            <a:ext cx="5989053" cy="394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0C6BC6-58AC-484C-956D-647D83F369A1}"/>
              </a:ext>
            </a:extLst>
          </p:cNvPr>
          <p:cNvSpPr/>
          <p:nvPr/>
        </p:nvSpPr>
        <p:spPr>
          <a:xfrm>
            <a:off x="6096000" y="2365695"/>
            <a:ext cx="271244" cy="208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62083-3D20-4B93-9479-120A02827817}"/>
              </a:ext>
            </a:extLst>
          </p:cNvPr>
          <p:cNvCxnSpPr>
            <a:cxnSpLocks/>
          </p:cNvCxnSpPr>
          <p:nvPr/>
        </p:nvCxnSpPr>
        <p:spPr>
          <a:xfrm flipV="1">
            <a:off x="6367243" y="2095683"/>
            <a:ext cx="634560" cy="251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0BFEBC-CB6C-480D-BB59-17893113AE30}"/>
              </a:ext>
            </a:extLst>
          </p:cNvPr>
          <p:cNvCxnSpPr>
            <a:cxnSpLocks/>
          </p:cNvCxnSpPr>
          <p:nvPr/>
        </p:nvCxnSpPr>
        <p:spPr>
          <a:xfrm>
            <a:off x="6387339" y="2365695"/>
            <a:ext cx="625855" cy="3021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E01BFAB-E76A-4361-B1AE-E385EF805600}"/>
              </a:ext>
            </a:extLst>
          </p:cNvPr>
          <p:cNvSpPr/>
          <p:nvPr/>
        </p:nvSpPr>
        <p:spPr>
          <a:xfrm>
            <a:off x="7013196" y="2072884"/>
            <a:ext cx="644094" cy="594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6310D7-F5DB-4738-AD8C-FDF404F145C9}"/>
              </a:ext>
            </a:extLst>
          </p:cNvPr>
          <p:cNvGrpSpPr/>
          <p:nvPr/>
        </p:nvGrpSpPr>
        <p:grpSpPr>
          <a:xfrm>
            <a:off x="7091000" y="2155378"/>
            <a:ext cx="436762" cy="447039"/>
            <a:chOff x="9653286" y="5506131"/>
            <a:chExt cx="491819" cy="521319"/>
          </a:xfrm>
        </p:grpSpPr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B590405-9CE4-4D5A-926D-FADF1F68D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DB0E3E-BF09-4B67-81F8-962BB5D6E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2DA26A-C8E6-4CC2-A13B-28E8AA5BA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23429DA-535F-4D96-8B0B-9E5C99A73655}"/>
              </a:ext>
            </a:extLst>
          </p:cNvPr>
          <p:cNvSpPr/>
          <p:nvPr/>
        </p:nvSpPr>
        <p:spPr>
          <a:xfrm>
            <a:off x="5296771" y="2367030"/>
            <a:ext cx="1067156" cy="1073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399E72-0A88-4C94-8FAF-CB9EDC004748}"/>
              </a:ext>
            </a:extLst>
          </p:cNvPr>
          <p:cNvCxnSpPr>
            <a:cxnSpLocks/>
          </p:cNvCxnSpPr>
          <p:nvPr/>
        </p:nvCxnSpPr>
        <p:spPr>
          <a:xfrm flipV="1">
            <a:off x="6387339" y="2797519"/>
            <a:ext cx="910649" cy="609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3990A7-D41C-4417-BC9B-AD83C546E94D}"/>
              </a:ext>
            </a:extLst>
          </p:cNvPr>
          <p:cNvCxnSpPr>
            <a:cxnSpLocks/>
          </p:cNvCxnSpPr>
          <p:nvPr/>
        </p:nvCxnSpPr>
        <p:spPr>
          <a:xfrm>
            <a:off x="6367132" y="3440216"/>
            <a:ext cx="937400" cy="401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7954100-4D26-40A8-A6ED-78892E7391E9}"/>
              </a:ext>
            </a:extLst>
          </p:cNvPr>
          <p:cNvSpPr/>
          <p:nvPr/>
        </p:nvSpPr>
        <p:spPr>
          <a:xfrm>
            <a:off x="7309381" y="2784812"/>
            <a:ext cx="1067156" cy="1073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72DEB95B-B817-4A11-8349-0A4DA9313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26" y="2744146"/>
            <a:ext cx="649445" cy="6494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9936813-C9A1-4684-A434-47E2871D443D}"/>
              </a:ext>
            </a:extLst>
          </p:cNvPr>
          <p:cNvGrpSpPr/>
          <p:nvPr/>
        </p:nvGrpSpPr>
        <p:grpSpPr>
          <a:xfrm>
            <a:off x="7424107" y="3409003"/>
            <a:ext cx="347908" cy="344680"/>
            <a:chOff x="9653286" y="5506131"/>
            <a:chExt cx="491819" cy="521319"/>
          </a:xfrm>
        </p:grpSpPr>
        <p:pic>
          <p:nvPicPr>
            <p:cNvPr id="47" name="Picture 4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ECAA17-8A55-44E5-B5F5-3C59B5C5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D0A12FB-13E1-48D4-852A-9FA540F77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49" name="Picture 4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89B323C-BDFA-4EC2-8F2F-7C36F29A4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pic>
        <p:nvPicPr>
          <p:cNvPr id="83" name="Picture 82" descr="Shape&#10;&#10;Description automatically generated with low confidence">
            <a:extLst>
              <a:ext uri="{FF2B5EF4-FFF2-40B4-BE49-F238E27FC236}">
                <a16:creationId xmlns:a16="http://schemas.microsoft.com/office/drawing/2014/main" id="{58AB400B-6609-456E-9BA9-6D20C5E14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41" y="3378488"/>
            <a:ext cx="164879" cy="154105"/>
          </a:xfrm>
          <a:prstGeom prst="rect">
            <a:avLst/>
          </a:prstGeom>
        </p:spPr>
      </p:pic>
      <p:pic>
        <p:nvPicPr>
          <p:cNvPr id="84" name="Picture 83" descr="Shape&#10;&#10;Description automatically generated with low confidence">
            <a:extLst>
              <a:ext uri="{FF2B5EF4-FFF2-40B4-BE49-F238E27FC236}">
                <a16:creationId xmlns:a16="http://schemas.microsoft.com/office/drawing/2014/main" id="{E813AAB5-8918-4D68-A9B2-C780F1075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62" y="3618243"/>
            <a:ext cx="164879" cy="15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6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40E-3D9B-416B-8E73-EA041DAB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99D9-1410-4CD6-8878-4075482D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43"/>
            <a:ext cx="9908097" cy="15687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Predators generally need more space</a:t>
            </a:r>
          </a:p>
        </p:txBody>
      </p:sp>
      <p:pic>
        <p:nvPicPr>
          <p:cNvPr id="3074" name="Picture 2" descr="Image result for ocean from space">
            <a:extLst>
              <a:ext uri="{FF2B5EF4-FFF2-40B4-BE49-F238E27FC236}">
                <a16:creationId xmlns:a16="http://schemas.microsoft.com/office/drawing/2014/main" id="{1A18AB6D-EA94-4EAE-9202-08CC26FD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08" y="2109100"/>
            <a:ext cx="5989053" cy="394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0C6BC6-58AC-484C-956D-647D83F369A1}"/>
              </a:ext>
            </a:extLst>
          </p:cNvPr>
          <p:cNvSpPr/>
          <p:nvPr/>
        </p:nvSpPr>
        <p:spPr>
          <a:xfrm>
            <a:off x="6096000" y="2365695"/>
            <a:ext cx="271244" cy="208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B62083-3D20-4B93-9479-120A02827817}"/>
              </a:ext>
            </a:extLst>
          </p:cNvPr>
          <p:cNvCxnSpPr>
            <a:cxnSpLocks/>
          </p:cNvCxnSpPr>
          <p:nvPr/>
        </p:nvCxnSpPr>
        <p:spPr>
          <a:xfrm flipV="1">
            <a:off x="6367243" y="2095683"/>
            <a:ext cx="634560" cy="251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0BFEBC-CB6C-480D-BB59-17893113AE30}"/>
              </a:ext>
            </a:extLst>
          </p:cNvPr>
          <p:cNvCxnSpPr>
            <a:cxnSpLocks/>
          </p:cNvCxnSpPr>
          <p:nvPr/>
        </p:nvCxnSpPr>
        <p:spPr>
          <a:xfrm>
            <a:off x="6387339" y="2365695"/>
            <a:ext cx="625855" cy="3021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E01BFAB-E76A-4361-B1AE-E385EF805600}"/>
              </a:ext>
            </a:extLst>
          </p:cNvPr>
          <p:cNvSpPr/>
          <p:nvPr/>
        </p:nvSpPr>
        <p:spPr>
          <a:xfrm>
            <a:off x="7013196" y="2072884"/>
            <a:ext cx="644094" cy="594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6310D7-F5DB-4738-AD8C-FDF404F145C9}"/>
              </a:ext>
            </a:extLst>
          </p:cNvPr>
          <p:cNvGrpSpPr/>
          <p:nvPr/>
        </p:nvGrpSpPr>
        <p:grpSpPr>
          <a:xfrm>
            <a:off x="7091000" y="2155378"/>
            <a:ext cx="436762" cy="447039"/>
            <a:chOff x="9653286" y="5506131"/>
            <a:chExt cx="491819" cy="521319"/>
          </a:xfrm>
        </p:grpSpPr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B590405-9CE4-4D5A-926D-FADF1F68D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DB0E3E-BF09-4B67-81F8-962BB5D6E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2DA26A-C8E6-4CC2-A13B-28E8AA5BA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23429DA-535F-4D96-8B0B-9E5C99A73655}"/>
              </a:ext>
            </a:extLst>
          </p:cNvPr>
          <p:cNvSpPr/>
          <p:nvPr/>
        </p:nvSpPr>
        <p:spPr>
          <a:xfrm>
            <a:off x="5296771" y="2367030"/>
            <a:ext cx="1067156" cy="1073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399E72-0A88-4C94-8FAF-CB9EDC004748}"/>
              </a:ext>
            </a:extLst>
          </p:cNvPr>
          <p:cNvCxnSpPr>
            <a:cxnSpLocks/>
          </p:cNvCxnSpPr>
          <p:nvPr/>
        </p:nvCxnSpPr>
        <p:spPr>
          <a:xfrm flipV="1">
            <a:off x="6387339" y="2797519"/>
            <a:ext cx="910649" cy="609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3990A7-D41C-4417-BC9B-AD83C546E94D}"/>
              </a:ext>
            </a:extLst>
          </p:cNvPr>
          <p:cNvCxnSpPr>
            <a:cxnSpLocks/>
          </p:cNvCxnSpPr>
          <p:nvPr/>
        </p:nvCxnSpPr>
        <p:spPr>
          <a:xfrm>
            <a:off x="6367132" y="3440216"/>
            <a:ext cx="937400" cy="401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7954100-4D26-40A8-A6ED-78892E7391E9}"/>
              </a:ext>
            </a:extLst>
          </p:cNvPr>
          <p:cNvSpPr/>
          <p:nvPr/>
        </p:nvSpPr>
        <p:spPr>
          <a:xfrm>
            <a:off x="7309381" y="2784812"/>
            <a:ext cx="1067156" cy="1073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C9110C2E-6338-44EC-BAE8-548AB94AC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605" y="4313430"/>
            <a:ext cx="1140751" cy="1140751"/>
          </a:xfrm>
          <a:prstGeom prst="rect">
            <a:avLst/>
          </a:prstGeom>
        </p:spPr>
      </p:pic>
      <p:pic>
        <p:nvPicPr>
          <p:cNvPr id="39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37A346F2-49EC-4E24-82B8-D7A599243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581" y="5122343"/>
            <a:ext cx="649445" cy="649445"/>
          </a:xfrm>
          <a:prstGeom prst="rect">
            <a:avLst/>
          </a:prstGeom>
        </p:spPr>
      </p:pic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DEA4A28E-F2F4-4BD7-9616-A80211ABF0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496" y="2789394"/>
            <a:ext cx="2486863" cy="248686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A8B0204-F837-499C-A786-E305B845318D}"/>
              </a:ext>
            </a:extLst>
          </p:cNvPr>
          <p:cNvGrpSpPr/>
          <p:nvPr/>
        </p:nvGrpSpPr>
        <p:grpSpPr>
          <a:xfrm>
            <a:off x="10902185" y="5898969"/>
            <a:ext cx="347908" cy="344680"/>
            <a:chOff x="9653286" y="5506131"/>
            <a:chExt cx="491819" cy="521319"/>
          </a:xfrm>
        </p:grpSpPr>
        <p:pic>
          <p:nvPicPr>
            <p:cNvPr id="42" name="Picture 4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B2128D7-08D6-4A9D-8931-BC0A7600C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43" name="Picture 4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ACB5E1A-B958-4D5E-B190-3B866795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44" name="Picture 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BC257A4-7115-4E82-A74B-EED02AB4F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pic>
        <p:nvPicPr>
          <p:cNvPr id="45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72DEB95B-B817-4A11-8349-0A4DA9313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26" y="2744146"/>
            <a:ext cx="649445" cy="6494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9936813-C9A1-4684-A434-47E2871D443D}"/>
              </a:ext>
            </a:extLst>
          </p:cNvPr>
          <p:cNvGrpSpPr/>
          <p:nvPr/>
        </p:nvGrpSpPr>
        <p:grpSpPr>
          <a:xfrm>
            <a:off x="7424107" y="3409003"/>
            <a:ext cx="347908" cy="344680"/>
            <a:chOff x="9653286" y="5506131"/>
            <a:chExt cx="491819" cy="521319"/>
          </a:xfrm>
        </p:grpSpPr>
        <p:pic>
          <p:nvPicPr>
            <p:cNvPr id="47" name="Picture 4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FECAA17-8A55-44E5-B5F5-3C59B5C5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D0A12FB-13E1-48D4-852A-9FA540F77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49" name="Picture 4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89B323C-BDFA-4EC2-8F2F-7C36F29A4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893F58-B9F5-4E15-B703-F059CCA5F5BC}"/>
              </a:ext>
            </a:extLst>
          </p:cNvPr>
          <p:cNvSpPr/>
          <p:nvPr/>
        </p:nvSpPr>
        <p:spPr>
          <a:xfrm>
            <a:off x="2894203" y="2368427"/>
            <a:ext cx="3479512" cy="3428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B2CD8F-52D5-4BDB-9149-E959F154273F}"/>
              </a:ext>
            </a:extLst>
          </p:cNvPr>
          <p:cNvSpPr/>
          <p:nvPr/>
        </p:nvSpPr>
        <p:spPr>
          <a:xfrm>
            <a:off x="8574369" y="3169623"/>
            <a:ext cx="3479512" cy="3428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CD716-63E6-4A2B-837E-C28FA1370636}"/>
              </a:ext>
            </a:extLst>
          </p:cNvPr>
          <p:cNvGrpSpPr/>
          <p:nvPr/>
        </p:nvGrpSpPr>
        <p:grpSpPr>
          <a:xfrm>
            <a:off x="9818497" y="6177810"/>
            <a:ext cx="347908" cy="344680"/>
            <a:chOff x="9653286" y="5506131"/>
            <a:chExt cx="491819" cy="521319"/>
          </a:xfrm>
        </p:grpSpPr>
        <p:pic>
          <p:nvPicPr>
            <p:cNvPr id="56" name="Picture 5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C6395EF-185E-4AA0-BEC6-F02A2152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57" name="Picture 5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A1C2E8C-DF80-49D0-B156-D3DFF8A01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58" name="Picture 5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554657E-2680-41E5-8AF6-3DC78C286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20918D-8111-4C9C-8ABC-CA1C13EE6CE8}"/>
              </a:ext>
            </a:extLst>
          </p:cNvPr>
          <p:cNvGrpSpPr/>
          <p:nvPr/>
        </p:nvGrpSpPr>
        <p:grpSpPr>
          <a:xfrm>
            <a:off x="10405252" y="6158963"/>
            <a:ext cx="347908" cy="344680"/>
            <a:chOff x="9653286" y="5506131"/>
            <a:chExt cx="491819" cy="521319"/>
          </a:xfrm>
        </p:grpSpPr>
        <p:pic>
          <p:nvPicPr>
            <p:cNvPr id="60" name="Picture 5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05076C7-74BF-4489-BCCC-2BCC8F526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61" name="Picture 6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0576835-BA25-4165-9FD3-8789C069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5938B19-20F7-45BC-BCB6-1A8EC4212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pic>
        <p:nvPicPr>
          <p:cNvPr id="63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0D22663D-8562-46AC-BAAC-35F40E4EB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607" y="5510647"/>
            <a:ext cx="649445" cy="649445"/>
          </a:xfrm>
          <a:prstGeom prst="rect">
            <a:avLst/>
          </a:prstGeom>
        </p:spPr>
      </p:pic>
      <p:pic>
        <p:nvPicPr>
          <p:cNvPr id="64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F0C8FC67-3C6C-42CE-A493-8C58D04BB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96" y="5873045"/>
            <a:ext cx="649445" cy="649445"/>
          </a:xfrm>
          <a:prstGeom prst="rect">
            <a:avLst/>
          </a:prstGeom>
        </p:spPr>
      </p:pic>
      <p:pic>
        <p:nvPicPr>
          <p:cNvPr id="65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5868C634-C6B1-4358-B677-961330A05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796" y="4489867"/>
            <a:ext cx="1140751" cy="114075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462CBDB-C372-42DA-8091-6C151F7B19A8}"/>
              </a:ext>
            </a:extLst>
          </p:cNvPr>
          <p:cNvGrpSpPr/>
          <p:nvPr/>
        </p:nvGrpSpPr>
        <p:grpSpPr>
          <a:xfrm>
            <a:off x="11509747" y="6000247"/>
            <a:ext cx="347908" cy="344680"/>
            <a:chOff x="9653286" y="5506131"/>
            <a:chExt cx="491819" cy="521319"/>
          </a:xfrm>
        </p:grpSpPr>
        <p:pic>
          <p:nvPicPr>
            <p:cNvPr id="67" name="Picture 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895392-6F11-467C-81B5-9E98A3AA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68" name="Picture 6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C09153-6713-4087-BA26-1DB900C40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84079C8-D284-4626-B9AA-7A4C1CA64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E79AF06-9862-4515-89DE-767640C59080}"/>
              </a:ext>
            </a:extLst>
          </p:cNvPr>
          <p:cNvGrpSpPr/>
          <p:nvPr/>
        </p:nvGrpSpPr>
        <p:grpSpPr>
          <a:xfrm>
            <a:off x="11208171" y="5541433"/>
            <a:ext cx="347908" cy="344680"/>
            <a:chOff x="9653286" y="5506131"/>
            <a:chExt cx="491819" cy="521319"/>
          </a:xfrm>
        </p:grpSpPr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400D648-EA39-4166-BE36-42D837CA9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72" name="Picture 7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FCA6BA0-8ADE-4F0D-B091-D09473E9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73" name="Picture 7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CAF3969-5300-41CC-8410-B3A33C338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154C79D-EBA1-49D4-8DCD-8A63DC42F210}"/>
              </a:ext>
            </a:extLst>
          </p:cNvPr>
          <p:cNvCxnSpPr>
            <a:cxnSpLocks/>
          </p:cNvCxnSpPr>
          <p:nvPr/>
        </p:nvCxnSpPr>
        <p:spPr>
          <a:xfrm flipV="1">
            <a:off x="6365210" y="3969451"/>
            <a:ext cx="2209159" cy="17971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15CD1B5-A2DA-49DE-A3FC-F45AF4A7CDEB}"/>
              </a:ext>
            </a:extLst>
          </p:cNvPr>
          <p:cNvCxnSpPr>
            <a:cxnSpLocks/>
          </p:cNvCxnSpPr>
          <p:nvPr/>
        </p:nvCxnSpPr>
        <p:spPr>
          <a:xfrm>
            <a:off x="6345003" y="5799604"/>
            <a:ext cx="2234157" cy="798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Shape&#10;&#10;Description automatically generated with low confidence">
            <a:extLst>
              <a:ext uri="{FF2B5EF4-FFF2-40B4-BE49-F238E27FC236}">
                <a16:creationId xmlns:a16="http://schemas.microsoft.com/office/drawing/2014/main" id="{58AB400B-6609-456E-9BA9-6D20C5E14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41" y="3378488"/>
            <a:ext cx="164879" cy="154105"/>
          </a:xfrm>
          <a:prstGeom prst="rect">
            <a:avLst/>
          </a:prstGeom>
        </p:spPr>
      </p:pic>
      <p:pic>
        <p:nvPicPr>
          <p:cNvPr id="84" name="Picture 83" descr="Shape&#10;&#10;Description automatically generated with low confidence">
            <a:extLst>
              <a:ext uri="{FF2B5EF4-FFF2-40B4-BE49-F238E27FC236}">
                <a16:creationId xmlns:a16="http://schemas.microsoft.com/office/drawing/2014/main" id="{E813AAB5-8918-4D68-A9B2-C780F1075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62" y="3618243"/>
            <a:ext cx="164879" cy="15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9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653D6-C634-45D9-AC01-0F1FC052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branching networks is different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AA7B8-31D4-4987-BF17-BC5256A18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284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structure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89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70D668F-6CDC-4303-ADCA-597B78B6A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/>
          <a:stretch/>
        </p:blipFill>
        <p:spPr bwMode="auto">
          <a:xfrm>
            <a:off x="593536" y="218113"/>
            <a:ext cx="10701337" cy="65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3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0EDCBBB-4B7D-41DD-B517-832ECD882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/>
          <a:stretch/>
        </p:blipFill>
        <p:spPr bwMode="auto">
          <a:xfrm>
            <a:off x="593536" y="218113"/>
            <a:ext cx="10701337" cy="65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EB41D35-51EC-48B6-8733-5116D918E063}"/>
              </a:ext>
            </a:extLst>
          </p:cNvPr>
          <p:cNvSpPr/>
          <p:nvPr/>
        </p:nvSpPr>
        <p:spPr>
          <a:xfrm>
            <a:off x="746620" y="2069941"/>
            <a:ext cx="7312132" cy="1255863"/>
          </a:xfrm>
          <a:custGeom>
            <a:avLst/>
            <a:gdLst>
              <a:gd name="connsiteX0" fmla="*/ 7290033 w 7312132"/>
              <a:gd name="connsiteY0" fmla="*/ 1067542 h 1255863"/>
              <a:gd name="connsiteX1" fmla="*/ 7088697 w 7312132"/>
              <a:gd name="connsiteY1" fmla="*/ 1000430 h 1255863"/>
              <a:gd name="connsiteX2" fmla="*/ 4815281 w 7312132"/>
              <a:gd name="connsiteY2" fmla="*/ 35696 h 1255863"/>
              <a:gd name="connsiteX3" fmla="*/ 2340529 w 7312132"/>
              <a:gd name="connsiteY3" fmla="*/ 304143 h 1255863"/>
              <a:gd name="connsiteX4" fmla="*/ 1233182 w 7312132"/>
              <a:gd name="connsiteY4" fmla="*/ 1218543 h 1255863"/>
              <a:gd name="connsiteX5" fmla="*/ 0 w 7312132"/>
              <a:gd name="connsiteY5" fmla="*/ 992041 h 125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2132" h="1255863">
                <a:moveTo>
                  <a:pt x="7290033" y="1067542"/>
                </a:moveTo>
                <a:cubicBezTo>
                  <a:pt x="7395594" y="1119973"/>
                  <a:pt x="7088697" y="1000430"/>
                  <a:pt x="7088697" y="1000430"/>
                </a:cubicBezTo>
                <a:cubicBezTo>
                  <a:pt x="6676238" y="828456"/>
                  <a:pt x="5606642" y="151744"/>
                  <a:pt x="4815281" y="35696"/>
                </a:cubicBezTo>
                <a:cubicBezTo>
                  <a:pt x="4023920" y="-80352"/>
                  <a:pt x="2937545" y="107002"/>
                  <a:pt x="2340529" y="304143"/>
                </a:cubicBezTo>
                <a:cubicBezTo>
                  <a:pt x="1743513" y="501284"/>
                  <a:pt x="1623270" y="1103893"/>
                  <a:pt x="1233182" y="1218543"/>
                </a:cubicBezTo>
                <a:cubicBezTo>
                  <a:pt x="843094" y="1333193"/>
                  <a:pt x="421547" y="1162617"/>
                  <a:pt x="0" y="99204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77BFE26-770F-4EE7-9A62-1F3484744D86}"/>
              </a:ext>
            </a:extLst>
          </p:cNvPr>
          <p:cNvSpPr/>
          <p:nvPr/>
        </p:nvSpPr>
        <p:spPr>
          <a:xfrm>
            <a:off x="2189527" y="3212983"/>
            <a:ext cx="6014906" cy="2525087"/>
          </a:xfrm>
          <a:custGeom>
            <a:avLst/>
            <a:gdLst>
              <a:gd name="connsiteX0" fmla="*/ 6014906 w 6014906"/>
              <a:gd name="connsiteY0" fmla="*/ 2525087 h 2525087"/>
              <a:gd name="connsiteX1" fmla="*/ 4957893 w 6014906"/>
              <a:gd name="connsiteY1" fmla="*/ 2214694 h 2525087"/>
              <a:gd name="connsiteX2" fmla="*/ 4194495 w 6014906"/>
              <a:gd name="connsiteY2" fmla="*/ 1694577 h 2525087"/>
              <a:gd name="connsiteX3" fmla="*/ 3464653 w 6014906"/>
              <a:gd name="connsiteY3" fmla="*/ 1543575 h 2525087"/>
              <a:gd name="connsiteX4" fmla="*/ 2785145 w 6014906"/>
              <a:gd name="connsiteY4" fmla="*/ 1367406 h 2525087"/>
              <a:gd name="connsiteX5" fmla="*/ 2676088 w 6014906"/>
              <a:gd name="connsiteY5" fmla="*/ 620786 h 2525087"/>
              <a:gd name="connsiteX6" fmla="*/ 2013357 w 6014906"/>
              <a:gd name="connsiteY6" fmla="*/ 25167 h 2525087"/>
              <a:gd name="connsiteX7" fmla="*/ 696286 w 6014906"/>
              <a:gd name="connsiteY7" fmla="*/ 159391 h 2525087"/>
              <a:gd name="connsiteX8" fmla="*/ 0 w 6014906"/>
              <a:gd name="connsiteY8" fmla="*/ 0 h 252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4906" h="2525087">
                <a:moveTo>
                  <a:pt x="6014906" y="2525087"/>
                </a:moveTo>
                <a:cubicBezTo>
                  <a:pt x="5638100" y="2439099"/>
                  <a:pt x="5261295" y="2353112"/>
                  <a:pt x="4957893" y="2214694"/>
                </a:cubicBezTo>
                <a:cubicBezTo>
                  <a:pt x="4654491" y="2076276"/>
                  <a:pt x="4443368" y="1806430"/>
                  <a:pt x="4194495" y="1694577"/>
                </a:cubicBezTo>
                <a:cubicBezTo>
                  <a:pt x="3945622" y="1582724"/>
                  <a:pt x="3699545" y="1598103"/>
                  <a:pt x="3464653" y="1543575"/>
                </a:cubicBezTo>
                <a:cubicBezTo>
                  <a:pt x="3229761" y="1489047"/>
                  <a:pt x="2916572" y="1521204"/>
                  <a:pt x="2785145" y="1367406"/>
                </a:cubicBezTo>
                <a:cubicBezTo>
                  <a:pt x="2653718" y="1213608"/>
                  <a:pt x="2804719" y="844492"/>
                  <a:pt x="2676088" y="620786"/>
                </a:cubicBezTo>
                <a:cubicBezTo>
                  <a:pt x="2547457" y="397079"/>
                  <a:pt x="2343324" y="102066"/>
                  <a:pt x="2013357" y="25167"/>
                </a:cubicBezTo>
                <a:cubicBezTo>
                  <a:pt x="1683390" y="-51732"/>
                  <a:pt x="1031845" y="163585"/>
                  <a:pt x="696286" y="159391"/>
                </a:cubicBezTo>
                <a:cubicBezTo>
                  <a:pt x="360727" y="155197"/>
                  <a:pt x="180363" y="77598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B6A425E-A2CA-4A9D-9297-8DDA7B7D4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/>
          <a:stretch/>
        </p:blipFill>
        <p:spPr bwMode="auto">
          <a:xfrm>
            <a:off x="593536" y="218113"/>
            <a:ext cx="10701337" cy="65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EB41D35-51EC-48B6-8733-5116D918E063}"/>
              </a:ext>
            </a:extLst>
          </p:cNvPr>
          <p:cNvSpPr/>
          <p:nvPr/>
        </p:nvSpPr>
        <p:spPr>
          <a:xfrm>
            <a:off x="746620" y="2069941"/>
            <a:ext cx="7312132" cy="1255863"/>
          </a:xfrm>
          <a:custGeom>
            <a:avLst/>
            <a:gdLst>
              <a:gd name="connsiteX0" fmla="*/ 7290033 w 7312132"/>
              <a:gd name="connsiteY0" fmla="*/ 1067542 h 1255863"/>
              <a:gd name="connsiteX1" fmla="*/ 7088697 w 7312132"/>
              <a:gd name="connsiteY1" fmla="*/ 1000430 h 1255863"/>
              <a:gd name="connsiteX2" fmla="*/ 4815281 w 7312132"/>
              <a:gd name="connsiteY2" fmla="*/ 35696 h 1255863"/>
              <a:gd name="connsiteX3" fmla="*/ 2340529 w 7312132"/>
              <a:gd name="connsiteY3" fmla="*/ 304143 h 1255863"/>
              <a:gd name="connsiteX4" fmla="*/ 1233182 w 7312132"/>
              <a:gd name="connsiteY4" fmla="*/ 1218543 h 1255863"/>
              <a:gd name="connsiteX5" fmla="*/ 0 w 7312132"/>
              <a:gd name="connsiteY5" fmla="*/ 992041 h 125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2132" h="1255863">
                <a:moveTo>
                  <a:pt x="7290033" y="1067542"/>
                </a:moveTo>
                <a:cubicBezTo>
                  <a:pt x="7395594" y="1119973"/>
                  <a:pt x="7088697" y="1000430"/>
                  <a:pt x="7088697" y="1000430"/>
                </a:cubicBezTo>
                <a:cubicBezTo>
                  <a:pt x="6676238" y="828456"/>
                  <a:pt x="5606642" y="151744"/>
                  <a:pt x="4815281" y="35696"/>
                </a:cubicBezTo>
                <a:cubicBezTo>
                  <a:pt x="4023920" y="-80352"/>
                  <a:pt x="2937545" y="107002"/>
                  <a:pt x="2340529" y="304143"/>
                </a:cubicBezTo>
                <a:cubicBezTo>
                  <a:pt x="1743513" y="501284"/>
                  <a:pt x="1623270" y="1103893"/>
                  <a:pt x="1233182" y="1218543"/>
                </a:cubicBezTo>
                <a:cubicBezTo>
                  <a:pt x="843094" y="1333193"/>
                  <a:pt x="421547" y="1162617"/>
                  <a:pt x="0" y="99204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77BFE26-770F-4EE7-9A62-1F3484744D86}"/>
              </a:ext>
            </a:extLst>
          </p:cNvPr>
          <p:cNvSpPr/>
          <p:nvPr/>
        </p:nvSpPr>
        <p:spPr>
          <a:xfrm>
            <a:off x="2189527" y="3212983"/>
            <a:ext cx="6014906" cy="2525087"/>
          </a:xfrm>
          <a:custGeom>
            <a:avLst/>
            <a:gdLst>
              <a:gd name="connsiteX0" fmla="*/ 6014906 w 6014906"/>
              <a:gd name="connsiteY0" fmla="*/ 2525087 h 2525087"/>
              <a:gd name="connsiteX1" fmla="*/ 4957893 w 6014906"/>
              <a:gd name="connsiteY1" fmla="*/ 2214694 h 2525087"/>
              <a:gd name="connsiteX2" fmla="*/ 4194495 w 6014906"/>
              <a:gd name="connsiteY2" fmla="*/ 1694577 h 2525087"/>
              <a:gd name="connsiteX3" fmla="*/ 3464653 w 6014906"/>
              <a:gd name="connsiteY3" fmla="*/ 1543575 h 2525087"/>
              <a:gd name="connsiteX4" fmla="*/ 2785145 w 6014906"/>
              <a:gd name="connsiteY4" fmla="*/ 1367406 h 2525087"/>
              <a:gd name="connsiteX5" fmla="*/ 2676088 w 6014906"/>
              <a:gd name="connsiteY5" fmla="*/ 620786 h 2525087"/>
              <a:gd name="connsiteX6" fmla="*/ 2013357 w 6014906"/>
              <a:gd name="connsiteY6" fmla="*/ 25167 h 2525087"/>
              <a:gd name="connsiteX7" fmla="*/ 696286 w 6014906"/>
              <a:gd name="connsiteY7" fmla="*/ 159391 h 2525087"/>
              <a:gd name="connsiteX8" fmla="*/ 0 w 6014906"/>
              <a:gd name="connsiteY8" fmla="*/ 0 h 252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4906" h="2525087">
                <a:moveTo>
                  <a:pt x="6014906" y="2525087"/>
                </a:moveTo>
                <a:cubicBezTo>
                  <a:pt x="5638100" y="2439099"/>
                  <a:pt x="5261295" y="2353112"/>
                  <a:pt x="4957893" y="2214694"/>
                </a:cubicBezTo>
                <a:cubicBezTo>
                  <a:pt x="4654491" y="2076276"/>
                  <a:pt x="4443368" y="1806430"/>
                  <a:pt x="4194495" y="1694577"/>
                </a:cubicBezTo>
                <a:cubicBezTo>
                  <a:pt x="3945622" y="1582724"/>
                  <a:pt x="3699545" y="1598103"/>
                  <a:pt x="3464653" y="1543575"/>
                </a:cubicBezTo>
                <a:cubicBezTo>
                  <a:pt x="3229761" y="1489047"/>
                  <a:pt x="2916572" y="1521204"/>
                  <a:pt x="2785145" y="1367406"/>
                </a:cubicBezTo>
                <a:cubicBezTo>
                  <a:pt x="2653718" y="1213608"/>
                  <a:pt x="2804719" y="844492"/>
                  <a:pt x="2676088" y="620786"/>
                </a:cubicBezTo>
                <a:cubicBezTo>
                  <a:pt x="2547457" y="397079"/>
                  <a:pt x="2343324" y="102066"/>
                  <a:pt x="2013357" y="25167"/>
                </a:cubicBezTo>
                <a:cubicBezTo>
                  <a:pt x="1683390" y="-51732"/>
                  <a:pt x="1031845" y="163585"/>
                  <a:pt x="696286" y="159391"/>
                </a:cubicBezTo>
                <a:cubicBezTo>
                  <a:pt x="360727" y="155197"/>
                  <a:pt x="180363" y="77598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24E1B-80BC-433E-AC7E-D5AEFA45270F}"/>
              </a:ext>
            </a:extLst>
          </p:cNvPr>
          <p:cNvSpPr/>
          <p:nvPr/>
        </p:nvSpPr>
        <p:spPr>
          <a:xfrm>
            <a:off x="7600426" y="1661019"/>
            <a:ext cx="2793534" cy="25250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97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B6A425E-A2CA-4A9D-9297-8DDA7B7D4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/>
          <a:stretch/>
        </p:blipFill>
        <p:spPr bwMode="auto">
          <a:xfrm>
            <a:off x="593536" y="218113"/>
            <a:ext cx="10701337" cy="65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EB41D35-51EC-48B6-8733-5116D918E063}"/>
              </a:ext>
            </a:extLst>
          </p:cNvPr>
          <p:cNvSpPr/>
          <p:nvPr/>
        </p:nvSpPr>
        <p:spPr>
          <a:xfrm>
            <a:off x="746620" y="2069941"/>
            <a:ext cx="7312132" cy="1255863"/>
          </a:xfrm>
          <a:custGeom>
            <a:avLst/>
            <a:gdLst>
              <a:gd name="connsiteX0" fmla="*/ 7290033 w 7312132"/>
              <a:gd name="connsiteY0" fmla="*/ 1067542 h 1255863"/>
              <a:gd name="connsiteX1" fmla="*/ 7088697 w 7312132"/>
              <a:gd name="connsiteY1" fmla="*/ 1000430 h 1255863"/>
              <a:gd name="connsiteX2" fmla="*/ 4815281 w 7312132"/>
              <a:gd name="connsiteY2" fmla="*/ 35696 h 1255863"/>
              <a:gd name="connsiteX3" fmla="*/ 2340529 w 7312132"/>
              <a:gd name="connsiteY3" fmla="*/ 304143 h 1255863"/>
              <a:gd name="connsiteX4" fmla="*/ 1233182 w 7312132"/>
              <a:gd name="connsiteY4" fmla="*/ 1218543 h 1255863"/>
              <a:gd name="connsiteX5" fmla="*/ 0 w 7312132"/>
              <a:gd name="connsiteY5" fmla="*/ 992041 h 125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2132" h="1255863">
                <a:moveTo>
                  <a:pt x="7290033" y="1067542"/>
                </a:moveTo>
                <a:cubicBezTo>
                  <a:pt x="7395594" y="1119973"/>
                  <a:pt x="7088697" y="1000430"/>
                  <a:pt x="7088697" y="1000430"/>
                </a:cubicBezTo>
                <a:cubicBezTo>
                  <a:pt x="6676238" y="828456"/>
                  <a:pt x="5606642" y="151744"/>
                  <a:pt x="4815281" y="35696"/>
                </a:cubicBezTo>
                <a:cubicBezTo>
                  <a:pt x="4023920" y="-80352"/>
                  <a:pt x="2937545" y="107002"/>
                  <a:pt x="2340529" y="304143"/>
                </a:cubicBezTo>
                <a:cubicBezTo>
                  <a:pt x="1743513" y="501284"/>
                  <a:pt x="1623270" y="1103893"/>
                  <a:pt x="1233182" y="1218543"/>
                </a:cubicBezTo>
                <a:cubicBezTo>
                  <a:pt x="843094" y="1333193"/>
                  <a:pt x="421547" y="1162617"/>
                  <a:pt x="0" y="99204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77BFE26-770F-4EE7-9A62-1F3484744D86}"/>
              </a:ext>
            </a:extLst>
          </p:cNvPr>
          <p:cNvSpPr/>
          <p:nvPr/>
        </p:nvSpPr>
        <p:spPr>
          <a:xfrm>
            <a:off x="2189527" y="3212983"/>
            <a:ext cx="6014906" cy="2525087"/>
          </a:xfrm>
          <a:custGeom>
            <a:avLst/>
            <a:gdLst>
              <a:gd name="connsiteX0" fmla="*/ 6014906 w 6014906"/>
              <a:gd name="connsiteY0" fmla="*/ 2525087 h 2525087"/>
              <a:gd name="connsiteX1" fmla="*/ 4957893 w 6014906"/>
              <a:gd name="connsiteY1" fmla="*/ 2214694 h 2525087"/>
              <a:gd name="connsiteX2" fmla="*/ 4194495 w 6014906"/>
              <a:gd name="connsiteY2" fmla="*/ 1694577 h 2525087"/>
              <a:gd name="connsiteX3" fmla="*/ 3464653 w 6014906"/>
              <a:gd name="connsiteY3" fmla="*/ 1543575 h 2525087"/>
              <a:gd name="connsiteX4" fmla="*/ 2785145 w 6014906"/>
              <a:gd name="connsiteY4" fmla="*/ 1367406 h 2525087"/>
              <a:gd name="connsiteX5" fmla="*/ 2676088 w 6014906"/>
              <a:gd name="connsiteY5" fmla="*/ 620786 h 2525087"/>
              <a:gd name="connsiteX6" fmla="*/ 2013357 w 6014906"/>
              <a:gd name="connsiteY6" fmla="*/ 25167 h 2525087"/>
              <a:gd name="connsiteX7" fmla="*/ 696286 w 6014906"/>
              <a:gd name="connsiteY7" fmla="*/ 159391 h 2525087"/>
              <a:gd name="connsiteX8" fmla="*/ 0 w 6014906"/>
              <a:gd name="connsiteY8" fmla="*/ 0 h 252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4906" h="2525087">
                <a:moveTo>
                  <a:pt x="6014906" y="2525087"/>
                </a:moveTo>
                <a:cubicBezTo>
                  <a:pt x="5638100" y="2439099"/>
                  <a:pt x="5261295" y="2353112"/>
                  <a:pt x="4957893" y="2214694"/>
                </a:cubicBezTo>
                <a:cubicBezTo>
                  <a:pt x="4654491" y="2076276"/>
                  <a:pt x="4443368" y="1806430"/>
                  <a:pt x="4194495" y="1694577"/>
                </a:cubicBezTo>
                <a:cubicBezTo>
                  <a:pt x="3945622" y="1582724"/>
                  <a:pt x="3699545" y="1598103"/>
                  <a:pt x="3464653" y="1543575"/>
                </a:cubicBezTo>
                <a:cubicBezTo>
                  <a:pt x="3229761" y="1489047"/>
                  <a:pt x="2916572" y="1521204"/>
                  <a:pt x="2785145" y="1367406"/>
                </a:cubicBezTo>
                <a:cubicBezTo>
                  <a:pt x="2653718" y="1213608"/>
                  <a:pt x="2804719" y="844492"/>
                  <a:pt x="2676088" y="620786"/>
                </a:cubicBezTo>
                <a:cubicBezTo>
                  <a:pt x="2547457" y="397079"/>
                  <a:pt x="2343324" y="102066"/>
                  <a:pt x="2013357" y="25167"/>
                </a:cubicBezTo>
                <a:cubicBezTo>
                  <a:pt x="1683390" y="-51732"/>
                  <a:pt x="1031845" y="163585"/>
                  <a:pt x="696286" y="159391"/>
                </a:cubicBezTo>
                <a:cubicBezTo>
                  <a:pt x="360727" y="155197"/>
                  <a:pt x="180363" y="77598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24E1B-80BC-433E-AC7E-D5AEFA45270F}"/>
              </a:ext>
            </a:extLst>
          </p:cNvPr>
          <p:cNvSpPr/>
          <p:nvPr/>
        </p:nvSpPr>
        <p:spPr>
          <a:xfrm>
            <a:off x="7600426" y="1661019"/>
            <a:ext cx="2793534" cy="25250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EDDF3-73C6-4260-A9EA-F585764B03DC}"/>
              </a:ext>
            </a:extLst>
          </p:cNvPr>
          <p:cNvSpPr/>
          <p:nvPr/>
        </p:nvSpPr>
        <p:spPr>
          <a:xfrm>
            <a:off x="8598717" y="1778466"/>
            <a:ext cx="1677798" cy="15473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B6A425E-A2CA-4A9D-9297-8DDA7B7D4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/>
          <a:stretch/>
        </p:blipFill>
        <p:spPr bwMode="auto">
          <a:xfrm>
            <a:off x="593536" y="218113"/>
            <a:ext cx="10701337" cy="656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EB41D35-51EC-48B6-8733-5116D918E063}"/>
              </a:ext>
            </a:extLst>
          </p:cNvPr>
          <p:cNvSpPr/>
          <p:nvPr/>
        </p:nvSpPr>
        <p:spPr>
          <a:xfrm>
            <a:off x="746620" y="2069941"/>
            <a:ext cx="7312132" cy="1255863"/>
          </a:xfrm>
          <a:custGeom>
            <a:avLst/>
            <a:gdLst>
              <a:gd name="connsiteX0" fmla="*/ 7290033 w 7312132"/>
              <a:gd name="connsiteY0" fmla="*/ 1067542 h 1255863"/>
              <a:gd name="connsiteX1" fmla="*/ 7088697 w 7312132"/>
              <a:gd name="connsiteY1" fmla="*/ 1000430 h 1255863"/>
              <a:gd name="connsiteX2" fmla="*/ 4815281 w 7312132"/>
              <a:gd name="connsiteY2" fmla="*/ 35696 h 1255863"/>
              <a:gd name="connsiteX3" fmla="*/ 2340529 w 7312132"/>
              <a:gd name="connsiteY3" fmla="*/ 304143 h 1255863"/>
              <a:gd name="connsiteX4" fmla="*/ 1233182 w 7312132"/>
              <a:gd name="connsiteY4" fmla="*/ 1218543 h 1255863"/>
              <a:gd name="connsiteX5" fmla="*/ 0 w 7312132"/>
              <a:gd name="connsiteY5" fmla="*/ 992041 h 125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2132" h="1255863">
                <a:moveTo>
                  <a:pt x="7290033" y="1067542"/>
                </a:moveTo>
                <a:cubicBezTo>
                  <a:pt x="7395594" y="1119973"/>
                  <a:pt x="7088697" y="1000430"/>
                  <a:pt x="7088697" y="1000430"/>
                </a:cubicBezTo>
                <a:cubicBezTo>
                  <a:pt x="6676238" y="828456"/>
                  <a:pt x="5606642" y="151744"/>
                  <a:pt x="4815281" y="35696"/>
                </a:cubicBezTo>
                <a:cubicBezTo>
                  <a:pt x="4023920" y="-80352"/>
                  <a:pt x="2937545" y="107002"/>
                  <a:pt x="2340529" y="304143"/>
                </a:cubicBezTo>
                <a:cubicBezTo>
                  <a:pt x="1743513" y="501284"/>
                  <a:pt x="1623270" y="1103893"/>
                  <a:pt x="1233182" y="1218543"/>
                </a:cubicBezTo>
                <a:cubicBezTo>
                  <a:pt x="843094" y="1333193"/>
                  <a:pt x="421547" y="1162617"/>
                  <a:pt x="0" y="99204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77BFE26-770F-4EE7-9A62-1F3484744D86}"/>
              </a:ext>
            </a:extLst>
          </p:cNvPr>
          <p:cNvSpPr/>
          <p:nvPr/>
        </p:nvSpPr>
        <p:spPr>
          <a:xfrm>
            <a:off x="2189527" y="3212983"/>
            <a:ext cx="6014906" cy="2525087"/>
          </a:xfrm>
          <a:custGeom>
            <a:avLst/>
            <a:gdLst>
              <a:gd name="connsiteX0" fmla="*/ 6014906 w 6014906"/>
              <a:gd name="connsiteY0" fmla="*/ 2525087 h 2525087"/>
              <a:gd name="connsiteX1" fmla="*/ 4957893 w 6014906"/>
              <a:gd name="connsiteY1" fmla="*/ 2214694 h 2525087"/>
              <a:gd name="connsiteX2" fmla="*/ 4194495 w 6014906"/>
              <a:gd name="connsiteY2" fmla="*/ 1694577 h 2525087"/>
              <a:gd name="connsiteX3" fmla="*/ 3464653 w 6014906"/>
              <a:gd name="connsiteY3" fmla="*/ 1543575 h 2525087"/>
              <a:gd name="connsiteX4" fmla="*/ 2785145 w 6014906"/>
              <a:gd name="connsiteY4" fmla="*/ 1367406 h 2525087"/>
              <a:gd name="connsiteX5" fmla="*/ 2676088 w 6014906"/>
              <a:gd name="connsiteY5" fmla="*/ 620786 h 2525087"/>
              <a:gd name="connsiteX6" fmla="*/ 2013357 w 6014906"/>
              <a:gd name="connsiteY6" fmla="*/ 25167 h 2525087"/>
              <a:gd name="connsiteX7" fmla="*/ 696286 w 6014906"/>
              <a:gd name="connsiteY7" fmla="*/ 159391 h 2525087"/>
              <a:gd name="connsiteX8" fmla="*/ 0 w 6014906"/>
              <a:gd name="connsiteY8" fmla="*/ 0 h 252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4906" h="2525087">
                <a:moveTo>
                  <a:pt x="6014906" y="2525087"/>
                </a:moveTo>
                <a:cubicBezTo>
                  <a:pt x="5638100" y="2439099"/>
                  <a:pt x="5261295" y="2353112"/>
                  <a:pt x="4957893" y="2214694"/>
                </a:cubicBezTo>
                <a:cubicBezTo>
                  <a:pt x="4654491" y="2076276"/>
                  <a:pt x="4443368" y="1806430"/>
                  <a:pt x="4194495" y="1694577"/>
                </a:cubicBezTo>
                <a:cubicBezTo>
                  <a:pt x="3945622" y="1582724"/>
                  <a:pt x="3699545" y="1598103"/>
                  <a:pt x="3464653" y="1543575"/>
                </a:cubicBezTo>
                <a:cubicBezTo>
                  <a:pt x="3229761" y="1489047"/>
                  <a:pt x="2916572" y="1521204"/>
                  <a:pt x="2785145" y="1367406"/>
                </a:cubicBezTo>
                <a:cubicBezTo>
                  <a:pt x="2653718" y="1213608"/>
                  <a:pt x="2804719" y="844492"/>
                  <a:pt x="2676088" y="620786"/>
                </a:cubicBezTo>
                <a:cubicBezTo>
                  <a:pt x="2547457" y="397079"/>
                  <a:pt x="2343324" y="102066"/>
                  <a:pt x="2013357" y="25167"/>
                </a:cubicBezTo>
                <a:cubicBezTo>
                  <a:pt x="1683390" y="-51732"/>
                  <a:pt x="1031845" y="163585"/>
                  <a:pt x="696286" y="159391"/>
                </a:cubicBezTo>
                <a:cubicBezTo>
                  <a:pt x="360727" y="155197"/>
                  <a:pt x="180363" y="77598"/>
                  <a:pt x="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24E1B-80BC-433E-AC7E-D5AEFA45270F}"/>
              </a:ext>
            </a:extLst>
          </p:cNvPr>
          <p:cNvSpPr/>
          <p:nvPr/>
        </p:nvSpPr>
        <p:spPr>
          <a:xfrm>
            <a:off x="7600426" y="1661019"/>
            <a:ext cx="2793534" cy="25250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EDDF3-73C6-4260-A9EA-F585764B03DC}"/>
              </a:ext>
            </a:extLst>
          </p:cNvPr>
          <p:cNvSpPr/>
          <p:nvPr/>
        </p:nvSpPr>
        <p:spPr>
          <a:xfrm>
            <a:off x="8598717" y="1778466"/>
            <a:ext cx="1677798" cy="15473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B35830-7A8B-45E6-B9C8-5963797F0CA1}"/>
              </a:ext>
            </a:extLst>
          </p:cNvPr>
          <p:cNvSpPr/>
          <p:nvPr/>
        </p:nvSpPr>
        <p:spPr>
          <a:xfrm>
            <a:off x="9282419" y="1904300"/>
            <a:ext cx="780176" cy="5052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2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16A4-C657-40E0-AE2D-EE4749A8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chain length</a:t>
            </a:r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DE087DEF-58D3-41A5-8958-E5042A8C5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88" y="5561901"/>
            <a:ext cx="930974" cy="930974"/>
          </a:xfr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8B3A6FEA-824D-43C1-A69C-FED721028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16" y="2892147"/>
            <a:ext cx="1300718" cy="1300718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995F6C94-86E5-406C-8025-F41364009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450" y="365125"/>
            <a:ext cx="1809649" cy="18096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9C444E-4432-4F8E-992A-3E62E6AC49A6}"/>
              </a:ext>
            </a:extLst>
          </p:cNvPr>
          <p:cNvCxnSpPr>
            <a:cxnSpLocks/>
          </p:cNvCxnSpPr>
          <p:nvPr/>
        </p:nvCxnSpPr>
        <p:spPr>
          <a:xfrm flipV="1">
            <a:off x="9345275" y="4404221"/>
            <a:ext cx="0" cy="813731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1D8D06-142C-4920-89EF-0E82C58CC432}"/>
              </a:ext>
            </a:extLst>
          </p:cNvPr>
          <p:cNvCxnSpPr>
            <a:cxnSpLocks/>
          </p:cNvCxnSpPr>
          <p:nvPr/>
        </p:nvCxnSpPr>
        <p:spPr>
          <a:xfrm flipV="1">
            <a:off x="9345275" y="1937857"/>
            <a:ext cx="0" cy="738232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7119C4-7A21-4441-A7F7-12FF0F41DFCF}"/>
              </a:ext>
            </a:extLst>
          </p:cNvPr>
          <p:cNvSpPr txBox="1"/>
          <p:nvPr/>
        </p:nvSpPr>
        <p:spPr>
          <a:xfrm>
            <a:off x="838200" y="1937857"/>
            <a:ext cx="6451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number of levels in a food chain </a:t>
            </a:r>
          </a:p>
        </p:txBody>
      </p:sp>
    </p:spTree>
    <p:extLst>
      <p:ext uri="{BB962C8B-B14F-4D97-AF65-F5344CB8AC3E}">
        <p14:creationId xmlns:p14="http://schemas.microsoft.com/office/powerpoint/2010/main" val="1092881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is independent of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055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General ecological theories may not hold</a:t>
            </a:r>
          </a:p>
          <a:p>
            <a:pPr marL="0" indent="0">
              <a:buNone/>
            </a:pPr>
            <a:r>
              <a:rPr lang="en-US" dirty="0"/>
              <a:t>Equivocal support for FCL~ Area theory</a:t>
            </a:r>
          </a:p>
          <a:p>
            <a:pPr marL="0" indent="0">
              <a:buNone/>
            </a:pPr>
            <a:r>
              <a:rPr lang="en-US" dirty="0"/>
              <a:t>Pro – Sabo </a:t>
            </a:r>
            <a:r>
              <a:rPr lang="en-US" i="1" dirty="0"/>
              <a:t>et al. </a:t>
            </a:r>
            <a:r>
              <a:rPr lang="en-US" dirty="0"/>
              <a:t>2010</a:t>
            </a:r>
          </a:p>
          <a:p>
            <a:pPr marL="0" indent="0">
              <a:buNone/>
            </a:pPr>
            <a:r>
              <a:rPr lang="en-US" dirty="0"/>
              <a:t>Con – </a:t>
            </a:r>
            <a:r>
              <a:rPr lang="en-US" dirty="0" err="1"/>
              <a:t>Warfe</a:t>
            </a:r>
            <a:r>
              <a:rPr lang="en-US" dirty="0"/>
              <a:t> </a:t>
            </a:r>
            <a:r>
              <a:rPr lang="en-US" i="1" dirty="0"/>
              <a:t>et al.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0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21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Habitat patches</a:t>
            </a:r>
          </a:p>
          <a:p>
            <a:pPr marL="0" indent="0">
              <a:buNone/>
            </a:pPr>
            <a:r>
              <a:rPr lang="en-US" dirty="0"/>
              <a:t>Branching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Population Dynamics:</a:t>
            </a:r>
          </a:p>
          <a:p>
            <a:pPr marL="0" indent="0">
              <a:buNone/>
            </a:pPr>
            <a:r>
              <a:rPr lang="en-US" dirty="0"/>
              <a:t>	Individuals disperse</a:t>
            </a:r>
          </a:p>
          <a:p>
            <a:pPr marL="0" indent="0">
              <a:buNone/>
            </a:pPr>
            <a:r>
              <a:rPr lang="en-US" dirty="0"/>
              <a:t>	Species interact</a:t>
            </a:r>
          </a:p>
          <a:p>
            <a:pPr marL="0" indent="0">
              <a:buNone/>
            </a:pPr>
            <a:r>
              <a:rPr lang="en-US" dirty="0"/>
              <a:t>	Survivors reproduce</a:t>
            </a:r>
          </a:p>
          <a:p>
            <a:pPr marL="0" indent="0">
              <a:buNone/>
            </a:pPr>
            <a:r>
              <a:rPr lang="en-US" dirty="0"/>
              <a:t>	Repeat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EB4FF-F3DA-411C-8CC3-A0A0A466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65" y="1367710"/>
            <a:ext cx="515374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62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CEB4FF-F3DA-411C-8CC3-A0A0A466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65" y="1367710"/>
            <a:ext cx="5153744" cy="5125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FCL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216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Productivity</a:t>
            </a:r>
          </a:p>
          <a:p>
            <a:pPr lvl="1"/>
            <a:r>
              <a:rPr lang="en-US" dirty="0"/>
              <a:t>Based on environment (node color)</a:t>
            </a:r>
          </a:p>
          <a:p>
            <a:pPr lvl="1"/>
            <a:r>
              <a:rPr lang="en-US" dirty="0"/>
              <a:t>Watershed area (number nodes upstream)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Disturbance</a:t>
            </a:r>
          </a:p>
          <a:p>
            <a:pPr lvl="1"/>
            <a:r>
              <a:rPr lang="en-US" dirty="0"/>
              <a:t>Probability and magnitude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Size</a:t>
            </a:r>
          </a:p>
          <a:p>
            <a:pPr lvl="1"/>
            <a:r>
              <a:rPr lang="en-US" dirty="0"/>
              <a:t>Number of nodes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12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CEB4FF-F3DA-411C-8CC3-A0A0A466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65" y="1367710"/>
            <a:ext cx="5153744" cy="5125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FCL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216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Productivity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Based on environment (node color)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Watershed area (number nodes upstream)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Disturbance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Probability and magnitude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Number of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Complexity</a:t>
            </a:r>
          </a:p>
          <a:p>
            <a:pPr lvl="1"/>
            <a:r>
              <a:rPr lang="en-US" dirty="0"/>
              <a:t>Branching probability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64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CEB4FF-F3DA-411C-8CC3-A0A0A466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57" y="2715953"/>
            <a:ext cx="2783600" cy="2768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complexity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FB0A9-EEFA-49BE-B0E6-D237D86B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2" y="2894202"/>
            <a:ext cx="2847563" cy="2773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C6748-E047-4688-930A-C7A50AF5F03F}"/>
              </a:ext>
            </a:extLst>
          </p:cNvPr>
          <p:cNvSpPr txBox="1"/>
          <p:nvPr/>
        </p:nvSpPr>
        <p:spPr>
          <a:xfrm>
            <a:off x="1786319" y="2154436"/>
            <a:ext cx="172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Branch = 0.2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6132B-FC08-4B97-B327-C349F05A1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192" y="2694535"/>
            <a:ext cx="2731255" cy="2768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EB2DB7-B2BC-436A-9677-78C1A4E38736}"/>
              </a:ext>
            </a:extLst>
          </p:cNvPr>
          <p:cNvSpPr txBox="1"/>
          <p:nvPr/>
        </p:nvSpPr>
        <p:spPr>
          <a:xfrm>
            <a:off x="5418303" y="2154436"/>
            <a:ext cx="172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Branch = 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C91E6-BEC4-403C-80F4-84877461EBF2}"/>
              </a:ext>
            </a:extLst>
          </p:cNvPr>
          <p:cNvSpPr txBox="1"/>
          <p:nvPr/>
        </p:nvSpPr>
        <p:spPr>
          <a:xfrm>
            <a:off x="9202565" y="2154437"/>
            <a:ext cx="172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Branch = 0.8</a:t>
            </a:r>
          </a:p>
        </p:txBody>
      </p:sp>
    </p:spTree>
    <p:extLst>
      <p:ext uri="{BB962C8B-B14F-4D97-AF65-F5344CB8AC3E}">
        <p14:creationId xmlns:p14="http://schemas.microsoft.com/office/powerpoint/2010/main" val="1864891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70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species community</a:t>
            </a:r>
          </a:p>
          <a:p>
            <a:pPr marL="0" indent="0">
              <a:buNone/>
            </a:pPr>
            <a:r>
              <a:rPr lang="en-US" dirty="0"/>
              <a:t>B – basal</a:t>
            </a:r>
          </a:p>
          <a:p>
            <a:pPr marL="0" indent="0">
              <a:buNone/>
            </a:pPr>
            <a:r>
              <a:rPr lang="en-US" dirty="0"/>
              <a:t>C – consumer</a:t>
            </a:r>
          </a:p>
          <a:p>
            <a:pPr marL="0" indent="0">
              <a:buNone/>
            </a:pPr>
            <a:r>
              <a:rPr lang="en-US" dirty="0"/>
              <a:t>P – Predator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B4A81E-5563-4AA0-B1FF-E8A7326A5CE6}"/>
              </a:ext>
            </a:extLst>
          </p:cNvPr>
          <p:cNvGrpSpPr/>
          <p:nvPr/>
        </p:nvGrpSpPr>
        <p:grpSpPr>
          <a:xfrm>
            <a:off x="6500081" y="1341381"/>
            <a:ext cx="2390181" cy="2390181"/>
            <a:chOff x="6216924" y="1524273"/>
            <a:chExt cx="2390181" cy="2390181"/>
          </a:xfrm>
        </p:grpSpPr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353DEA-7B60-4349-B2CB-831E7B596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924" y="1524273"/>
              <a:ext cx="2390181" cy="2390181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993743-3A98-470C-8688-8EF3A4203A84}"/>
                </a:ext>
              </a:extLst>
            </p:cNvPr>
            <p:cNvSpPr/>
            <p:nvPr/>
          </p:nvSpPr>
          <p:spPr>
            <a:xfrm>
              <a:off x="7589021" y="1591874"/>
              <a:ext cx="981512" cy="989901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D39CD5-00A6-473F-B402-D66CCC863008}"/>
              </a:ext>
            </a:extLst>
          </p:cNvPr>
          <p:cNvGrpSpPr/>
          <p:nvPr/>
        </p:nvGrpSpPr>
        <p:grpSpPr>
          <a:xfrm>
            <a:off x="6640785" y="4853126"/>
            <a:ext cx="1377845" cy="1191784"/>
            <a:chOff x="6367244" y="5001889"/>
            <a:chExt cx="1377845" cy="1191784"/>
          </a:xfrm>
        </p:grpSpPr>
        <p:pic>
          <p:nvPicPr>
            <p:cNvPr id="23" name="Content Placeholder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17CD02E-1560-4A08-BEC4-DB79CEB4B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44" y="5306584"/>
              <a:ext cx="887089" cy="887089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6DE0A20-8B23-488A-A7E1-A321F851BEFC}"/>
                </a:ext>
              </a:extLst>
            </p:cNvPr>
            <p:cNvSpPr/>
            <p:nvPr/>
          </p:nvSpPr>
          <p:spPr>
            <a:xfrm>
              <a:off x="6763577" y="5001889"/>
              <a:ext cx="981512" cy="989901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2">
                      <a:lumMod val="50000"/>
                    </a:schemeClr>
                  </a:solidFill>
                </a:rPr>
                <a:t>B</a:t>
              </a:r>
              <a:endParaRPr lang="en-US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882622-4C52-40C3-9175-8234B94E8F5A}"/>
              </a:ext>
            </a:extLst>
          </p:cNvPr>
          <p:cNvGrpSpPr/>
          <p:nvPr/>
        </p:nvGrpSpPr>
        <p:grpSpPr>
          <a:xfrm>
            <a:off x="8106420" y="3537586"/>
            <a:ext cx="2029199" cy="1737033"/>
            <a:chOff x="8106420" y="3537586"/>
            <a:chExt cx="2029199" cy="1737033"/>
          </a:xfrm>
        </p:grpSpPr>
        <p:pic>
          <p:nvPicPr>
            <p:cNvPr id="26" name="Content Placeholder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01BB773-FE91-453B-9CDA-642B06EC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420" y="3537586"/>
              <a:ext cx="1737033" cy="1737033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A401D04-634E-46F5-8BA4-9E3B561C1126}"/>
                </a:ext>
              </a:extLst>
            </p:cNvPr>
            <p:cNvSpPr/>
            <p:nvPr/>
          </p:nvSpPr>
          <p:spPr>
            <a:xfrm>
              <a:off x="9154107" y="3537586"/>
              <a:ext cx="981512" cy="989901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C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4208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7081" cy="1169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species community</a:t>
            </a:r>
          </a:p>
          <a:p>
            <a:pPr marL="0" indent="0">
              <a:buNone/>
            </a:pPr>
            <a:r>
              <a:rPr lang="en-US" dirty="0"/>
              <a:t>Both C and P eat 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B4CD9E-2611-4C43-AF24-DABAFCA7BB91}"/>
              </a:ext>
            </a:extLst>
          </p:cNvPr>
          <p:cNvCxnSpPr>
            <a:cxnSpLocks/>
          </p:cNvCxnSpPr>
          <p:nvPr/>
        </p:nvCxnSpPr>
        <p:spPr>
          <a:xfrm flipH="1">
            <a:off x="7376721" y="3280095"/>
            <a:ext cx="142872" cy="1737033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91D7CE-81CC-4AAD-8D5F-207A2257D4CF}"/>
              </a:ext>
            </a:extLst>
          </p:cNvPr>
          <p:cNvCxnSpPr>
            <a:cxnSpLocks/>
          </p:cNvCxnSpPr>
          <p:nvPr/>
        </p:nvCxnSpPr>
        <p:spPr>
          <a:xfrm flipV="1">
            <a:off x="7695172" y="4706224"/>
            <a:ext cx="911933" cy="511728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520E24F-EA7C-4160-9852-794BBBF92194}"/>
              </a:ext>
            </a:extLst>
          </p:cNvPr>
          <p:cNvGrpSpPr/>
          <p:nvPr/>
        </p:nvGrpSpPr>
        <p:grpSpPr>
          <a:xfrm>
            <a:off x="6500081" y="1341381"/>
            <a:ext cx="2390181" cy="2390181"/>
            <a:chOff x="6216924" y="1524273"/>
            <a:chExt cx="2390181" cy="2390181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05A5E3-147F-4908-87A0-37D15C0D4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924" y="1524273"/>
              <a:ext cx="2390181" cy="2390181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10392A-0DC5-4AAD-950E-4B684734DA08}"/>
                </a:ext>
              </a:extLst>
            </p:cNvPr>
            <p:cNvSpPr/>
            <p:nvPr/>
          </p:nvSpPr>
          <p:spPr>
            <a:xfrm>
              <a:off x="7589021" y="1591874"/>
              <a:ext cx="981512" cy="989901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8FB1CB-ED68-4243-A7C3-4FA7CF999A6A}"/>
              </a:ext>
            </a:extLst>
          </p:cNvPr>
          <p:cNvGrpSpPr/>
          <p:nvPr/>
        </p:nvGrpSpPr>
        <p:grpSpPr>
          <a:xfrm>
            <a:off x="6640785" y="4853126"/>
            <a:ext cx="1377845" cy="1191784"/>
            <a:chOff x="6367244" y="5001889"/>
            <a:chExt cx="1377845" cy="1191784"/>
          </a:xfrm>
        </p:grpSpPr>
        <p:pic>
          <p:nvPicPr>
            <p:cNvPr id="5" name="Content Placeholder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0B7B772-7262-4DC5-BBDB-3942A9F2E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244" y="5306584"/>
              <a:ext cx="887089" cy="88708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D10273-CC18-40CA-8D3D-9401A68A37E5}"/>
                </a:ext>
              </a:extLst>
            </p:cNvPr>
            <p:cNvSpPr/>
            <p:nvPr/>
          </p:nvSpPr>
          <p:spPr>
            <a:xfrm>
              <a:off x="6763577" y="5001889"/>
              <a:ext cx="981512" cy="989901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2">
                      <a:lumMod val="50000"/>
                    </a:schemeClr>
                  </a:solidFill>
                </a:rPr>
                <a:t>B</a:t>
              </a:r>
              <a:endParaRPr lang="en-US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BA9124-991F-4968-AE45-66041E1438DF}"/>
              </a:ext>
            </a:extLst>
          </p:cNvPr>
          <p:cNvGrpSpPr/>
          <p:nvPr/>
        </p:nvGrpSpPr>
        <p:grpSpPr>
          <a:xfrm>
            <a:off x="8106420" y="3537586"/>
            <a:ext cx="2029199" cy="1737033"/>
            <a:chOff x="8106420" y="3537586"/>
            <a:chExt cx="2029199" cy="1737033"/>
          </a:xfrm>
        </p:grpSpPr>
        <p:pic>
          <p:nvPicPr>
            <p:cNvPr id="4" name="Content Placeholder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138329B-4056-4F4C-96AC-A295FDCCA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6420" y="3537586"/>
              <a:ext cx="1737033" cy="1737033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DFEA89B-B268-471F-9384-7C2500A7236F}"/>
                </a:ext>
              </a:extLst>
            </p:cNvPr>
            <p:cNvSpPr/>
            <p:nvPr/>
          </p:nvSpPr>
          <p:spPr>
            <a:xfrm>
              <a:off x="9154107" y="3537586"/>
              <a:ext cx="981512" cy="989901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C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562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70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species community</a:t>
            </a:r>
          </a:p>
          <a:p>
            <a:pPr marL="0" indent="0">
              <a:buNone/>
            </a:pPr>
            <a:r>
              <a:rPr lang="en-US" dirty="0"/>
              <a:t>Both C and P eat B</a:t>
            </a:r>
          </a:p>
          <a:p>
            <a:pPr marL="0" indent="0">
              <a:buNone/>
            </a:pPr>
            <a:r>
              <a:rPr lang="en-US" dirty="0"/>
              <a:t>P also eats 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 – B = Intraguild predation</a:t>
            </a:r>
          </a:p>
          <a:p>
            <a:pPr marL="0" indent="0">
              <a:buNone/>
            </a:pPr>
            <a:r>
              <a:rPr lang="en-US" dirty="0"/>
              <a:t>(without would be a simple food chain)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28DAF0-3A2B-4A29-820D-BACC8B1616E1}"/>
              </a:ext>
            </a:extLst>
          </p:cNvPr>
          <p:cNvGrpSpPr/>
          <p:nvPr/>
        </p:nvGrpSpPr>
        <p:grpSpPr>
          <a:xfrm>
            <a:off x="6500081" y="1341381"/>
            <a:ext cx="3635538" cy="4703529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1783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7" y="1926177"/>
            <a:ext cx="2049882" cy="501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 + C + B </a:t>
            </a:r>
          </a:p>
          <a:p>
            <a:pPr marL="0" indent="0">
              <a:buNone/>
            </a:pPr>
            <a:r>
              <a:rPr lang="en-US" dirty="0"/>
              <a:t>FCL = 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28DAF0-3A2B-4A29-820D-BACC8B1616E1}"/>
              </a:ext>
            </a:extLst>
          </p:cNvPr>
          <p:cNvGrpSpPr/>
          <p:nvPr/>
        </p:nvGrpSpPr>
        <p:grpSpPr>
          <a:xfrm>
            <a:off x="429912" y="3047621"/>
            <a:ext cx="2644250" cy="3251376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ACC9E1-1D06-45BC-8564-75870FB683CB}"/>
              </a:ext>
            </a:extLst>
          </p:cNvPr>
          <p:cNvGrpSpPr/>
          <p:nvPr/>
        </p:nvGrpSpPr>
        <p:grpSpPr>
          <a:xfrm>
            <a:off x="3431747" y="2955135"/>
            <a:ext cx="2632898" cy="3240953"/>
            <a:chOff x="6515688" y="1356459"/>
            <a:chExt cx="3619931" cy="468845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6231F5-4F8E-4D1B-9C44-6CDA42B48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27CCB1-40B0-4FE0-8391-B2F98634ED7E}"/>
                </a:ext>
              </a:extLst>
            </p:cNvPr>
            <p:cNvGrpSpPr/>
            <p:nvPr/>
          </p:nvGrpSpPr>
          <p:grpSpPr>
            <a:xfrm>
              <a:off x="6515688" y="1356459"/>
              <a:ext cx="2390181" cy="2390181"/>
              <a:chOff x="6232531" y="1539351"/>
              <a:chExt cx="2390181" cy="2390181"/>
            </a:xfrm>
          </p:grpSpPr>
          <p:pic>
            <p:nvPicPr>
              <p:cNvPr id="45" name="Picture 4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131C8C0-ADF7-407A-92AB-CEB7B42E0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2531" y="1539351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A9191D5-E64A-4A2E-8EFB-BA346E1F975F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E9BA2B-DA3E-4951-A76F-0FFFA3B78240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43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5A92E32-157B-480E-91F4-761E94148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53B051-2673-4B88-8204-BAAAA39A52EE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08F382-CFD0-44B7-AD46-86AD5C2E5BC8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41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9CC3D33-07E8-4028-8C7F-209538E76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6458797-809D-48D5-98FF-6CF17C1606DF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BCFF638-53D7-4936-AB89-DD2BF35DDE8E}"/>
              </a:ext>
            </a:extLst>
          </p:cNvPr>
          <p:cNvCxnSpPr>
            <a:cxnSpLocks/>
          </p:cNvCxnSpPr>
          <p:nvPr/>
        </p:nvCxnSpPr>
        <p:spPr>
          <a:xfrm flipH="1">
            <a:off x="6986225" y="4183309"/>
            <a:ext cx="103916" cy="120074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E2923-D012-4898-9122-0550828F861A}"/>
              </a:ext>
            </a:extLst>
          </p:cNvPr>
          <p:cNvGrpSpPr/>
          <p:nvPr/>
        </p:nvGrpSpPr>
        <p:grpSpPr>
          <a:xfrm>
            <a:off x="6355267" y="2993233"/>
            <a:ext cx="2739215" cy="3195049"/>
            <a:chOff x="6112959" y="3147741"/>
            <a:chExt cx="2739215" cy="319504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5548535-8C1F-4C6F-A69C-8171A3CA20DF}"/>
                </a:ext>
              </a:extLst>
            </p:cNvPr>
            <p:cNvGrpSpPr/>
            <p:nvPr/>
          </p:nvGrpSpPr>
          <p:grpSpPr>
            <a:xfrm>
              <a:off x="6310263" y="4609569"/>
              <a:ext cx="2541911" cy="1733221"/>
              <a:chOff x="6640785" y="3537586"/>
              <a:chExt cx="3494834" cy="2507324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3EB90B2-A07A-4925-B58D-D416EE2B1EEF}"/>
                  </a:ext>
                </a:extLst>
              </p:cNvPr>
              <p:cNvGrpSpPr/>
              <p:nvPr/>
            </p:nvGrpSpPr>
            <p:grpSpPr>
              <a:xfrm>
                <a:off x="6640785" y="4853126"/>
                <a:ext cx="1377845" cy="1191784"/>
                <a:chOff x="6367244" y="5001889"/>
                <a:chExt cx="1377845" cy="1191784"/>
              </a:xfrm>
            </p:grpSpPr>
            <p:pic>
              <p:nvPicPr>
                <p:cNvPr id="80" name="Content Placeholder 5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E749E79-301D-467C-805F-5A697EF6B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7244" y="5306584"/>
                  <a:ext cx="887089" cy="887089"/>
                </a:xfrm>
                <a:prstGeom prst="rect">
                  <a:avLst/>
                </a:prstGeom>
              </p:spPr>
            </p:pic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F7FDAB7-FC25-4E07-9215-283EF3095E17}"/>
                    </a:ext>
                  </a:extLst>
                </p:cNvPr>
                <p:cNvSpPr/>
                <p:nvPr/>
              </p:nvSpPr>
              <p:spPr>
                <a:xfrm>
                  <a:off x="6763577" y="5001889"/>
                  <a:ext cx="981512" cy="989901"/>
                </a:xfrm>
                <a:prstGeom prst="ellipse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bg2">
                          <a:lumMod val="50000"/>
                        </a:schemeClr>
                      </a:solidFill>
                    </a:rPr>
                    <a:t>B</a:t>
                  </a:r>
                  <a:endParaRPr lang="en-US" sz="11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CDF235F-EE75-41F6-B5D0-99ECCFBCDC35}"/>
                  </a:ext>
                </a:extLst>
              </p:cNvPr>
              <p:cNvGrpSpPr/>
              <p:nvPr/>
            </p:nvGrpSpPr>
            <p:grpSpPr>
              <a:xfrm>
                <a:off x="8106420" y="3537586"/>
                <a:ext cx="2029199" cy="1737033"/>
                <a:chOff x="8106420" y="3537586"/>
                <a:chExt cx="2029199" cy="1737033"/>
              </a:xfrm>
            </p:grpSpPr>
            <p:pic>
              <p:nvPicPr>
                <p:cNvPr id="78" name="Content Placeholder 7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D64E8C4-E808-4AD8-8172-DD39D12AB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6420" y="3537586"/>
                  <a:ext cx="1737033" cy="1737033"/>
                </a:xfrm>
                <a:prstGeom prst="rect">
                  <a:avLst/>
                </a:prstGeom>
              </p:spPr>
            </p:pic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61DED58-7217-4ED2-AD92-B3CC69FBD1BC}"/>
                    </a:ext>
                  </a:extLst>
                </p:cNvPr>
                <p:cNvSpPr/>
                <p:nvPr/>
              </p:nvSpPr>
              <p:spPr>
                <a:xfrm>
                  <a:off x="9154107" y="3537586"/>
                  <a:ext cx="981512" cy="989901"/>
                </a:xfrm>
                <a:prstGeom prst="ellipse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C</a:t>
                  </a:r>
                  <a:endParaRPr lang="en-US" sz="12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26EC84-2D88-48CB-B5FA-C4DDB54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959" y="3147741"/>
              <a:ext cx="1738460" cy="1652244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1149D6-FBA9-40D8-B183-1FD350C39647}"/>
                </a:ext>
              </a:extLst>
            </p:cNvPr>
            <p:cNvSpPr/>
            <p:nvPr/>
          </p:nvSpPr>
          <p:spPr>
            <a:xfrm>
              <a:off x="7079734" y="3194373"/>
              <a:ext cx="713887" cy="684282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C8613B-9A29-4FE6-AF8C-9F29360D8D46}"/>
              </a:ext>
            </a:extLst>
          </p:cNvPr>
          <p:cNvGrpSpPr/>
          <p:nvPr/>
        </p:nvGrpSpPr>
        <p:grpSpPr>
          <a:xfrm>
            <a:off x="9315762" y="3002324"/>
            <a:ext cx="2632898" cy="3240953"/>
            <a:chOff x="6515688" y="1356459"/>
            <a:chExt cx="3619931" cy="468845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885419D-81F2-4A26-9867-498B5D4BCE5F}"/>
                </a:ext>
              </a:extLst>
            </p:cNvPr>
            <p:cNvGrpSpPr/>
            <p:nvPr/>
          </p:nvGrpSpPr>
          <p:grpSpPr>
            <a:xfrm>
              <a:off x="6515688" y="1356459"/>
              <a:ext cx="2390181" cy="2390181"/>
              <a:chOff x="6232531" y="1539351"/>
              <a:chExt cx="2390181" cy="2390181"/>
            </a:xfrm>
          </p:grpSpPr>
          <p:pic>
            <p:nvPicPr>
              <p:cNvPr id="96" name="Picture 9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197CCEC-3A02-4E53-B8FC-CD0BD3237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2531" y="1539351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E71D4DC-7634-4783-BEA2-20BEF2C926CA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2FBDE6F-C9E7-4357-BAA7-1B137CF9436F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94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583049B-77C3-4815-8A4E-CBAC6BCA2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557BAB2-CF12-4841-8529-492EBA682692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572536E-E3CC-43A6-93E8-860299821737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92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A7EB62C-6588-41C7-90D8-76BCD9CE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F54357A-F891-4E47-A41A-DAD7A2712144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7A8B4B2-6FD9-45E4-8E64-CCED0B9C3C19}"/>
              </a:ext>
            </a:extLst>
          </p:cNvPr>
          <p:cNvSpPr/>
          <p:nvPr/>
        </p:nvSpPr>
        <p:spPr>
          <a:xfrm>
            <a:off x="371685" y="2945299"/>
            <a:ext cx="2531626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092FC74-21A8-4094-A546-F65D8A7357AB}"/>
              </a:ext>
            </a:extLst>
          </p:cNvPr>
          <p:cNvSpPr/>
          <p:nvPr/>
        </p:nvSpPr>
        <p:spPr>
          <a:xfrm>
            <a:off x="3350007" y="2945299"/>
            <a:ext cx="2531626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BC3707-D779-45C1-884A-FD4310C23F61}"/>
              </a:ext>
            </a:extLst>
          </p:cNvPr>
          <p:cNvSpPr/>
          <p:nvPr/>
        </p:nvSpPr>
        <p:spPr>
          <a:xfrm>
            <a:off x="6286615" y="2935463"/>
            <a:ext cx="2625018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6C30621-7DC5-4245-B484-F698B9166B53}"/>
              </a:ext>
            </a:extLst>
          </p:cNvPr>
          <p:cNvSpPr/>
          <p:nvPr/>
        </p:nvSpPr>
        <p:spPr>
          <a:xfrm>
            <a:off x="9277494" y="2950775"/>
            <a:ext cx="2531626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AED1BE0E-8AD3-48D5-88B9-155E0A5024E7}"/>
              </a:ext>
            </a:extLst>
          </p:cNvPr>
          <p:cNvSpPr txBox="1">
            <a:spLocks/>
          </p:cNvSpPr>
          <p:nvPr/>
        </p:nvSpPr>
        <p:spPr>
          <a:xfrm>
            <a:off x="3311082" y="1986973"/>
            <a:ext cx="2928457" cy="50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 + B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FCL = 2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CCCA2254-3778-4DD5-9077-31953CFC4646}"/>
              </a:ext>
            </a:extLst>
          </p:cNvPr>
          <p:cNvSpPr txBox="1">
            <a:spLocks/>
          </p:cNvSpPr>
          <p:nvPr/>
        </p:nvSpPr>
        <p:spPr>
          <a:xfrm>
            <a:off x="6286615" y="1988599"/>
            <a:ext cx="2928457" cy="50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 + B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FCL = 2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78D79690-C2F0-4A2B-BD90-EE827CFE9747}"/>
              </a:ext>
            </a:extLst>
          </p:cNvPr>
          <p:cNvSpPr txBox="1">
            <a:spLocks/>
          </p:cNvSpPr>
          <p:nvPr/>
        </p:nvSpPr>
        <p:spPr>
          <a:xfrm>
            <a:off x="9195097" y="1954355"/>
            <a:ext cx="2928457" cy="50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FCL = 1</a:t>
            </a:r>
          </a:p>
        </p:txBody>
      </p:sp>
    </p:spTree>
    <p:extLst>
      <p:ext uri="{BB962C8B-B14F-4D97-AF65-F5344CB8AC3E}">
        <p14:creationId xmlns:p14="http://schemas.microsoft.com/office/powerpoint/2010/main" val="176831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communities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28DAF0-3A2B-4A29-820D-BACC8B1616E1}"/>
              </a:ext>
            </a:extLst>
          </p:cNvPr>
          <p:cNvGrpSpPr/>
          <p:nvPr/>
        </p:nvGrpSpPr>
        <p:grpSpPr>
          <a:xfrm>
            <a:off x="429912" y="3047621"/>
            <a:ext cx="2644250" cy="3251376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ACC9E1-1D06-45BC-8564-75870FB683CB}"/>
              </a:ext>
            </a:extLst>
          </p:cNvPr>
          <p:cNvGrpSpPr/>
          <p:nvPr/>
        </p:nvGrpSpPr>
        <p:grpSpPr>
          <a:xfrm>
            <a:off x="3431747" y="2955135"/>
            <a:ext cx="2632898" cy="3240953"/>
            <a:chOff x="6515688" y="1356459"/>
            <a:chExt cx="3619931" cy="468845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6231F5-4F8E-4D1B-9C44-6CDA42B48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27CCB1-40B0-4FE0-8391-B2F98634ED7E}"/>
                </a:ext>
              </a:extLst>
            </p:cNvPr>
            <p:cNvGrpSpPr/>
            <p:nvPr/>
          </p:nvGrpSpPr>
          <p:grpSpPr>
            <a:xfrm>
              <a:off x="6515688" y="1356459"/>
              <a:ext cx="2390181" cy="2390181"/>
              <a:chOff x="6232531" y="1539351"/>
              <a:chExt cx="2390181" cy="2390181"/>
            </a:xfrm>
          </p:grpSpPr>
          <p:pic>
            <p:nvPicPr>
              <p:cNvPr id="45" name="Picture 4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131C8C0-ADF7-407A-92AB-CEB7B42E0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2531" y="1539351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A9191D5-E64A-4A2E-8EFB-BA346E1F975F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E9BA2B-DA3E-4951-A76F-0FFFA3B78240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43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5A92E32-157B-480E-91F4-761E94148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53B051-2673-4B88-8204-BAAAA39A52EE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08F382-CFD0-44B7-AD46-86AD5C2E5BC8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41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9CC3D33-07E8-4028-8C7F-209538E76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6458797-809D-48D5-98FF-6CF17C1606DF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BCFF638-53D7-4936-AB89-DD2BF35DDE8E}"/>
              </a:ext>
            </a:extLst>
          </p:cNvPr>
          <p:cNvCxnSpPr>
            <a:cxnSpLocks/>
          </p:cNvCxnSpPr>
          <p:nvPr/>
        </p:nvCxnSpPr>
        <p:spPr>
          <a:xfrm flipH="1">
            <a:off x="6986225" y="4183309"/>
            <a:ext cx="103916" cy="120074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E2923-D012-4898-9122-0550828F861A}"/>
              </a:ext>
            </a:extLst>
          </p:cNvPr>
          <p:cNvGrpSpPr/>
          <p:nvPr/>
        </p:nvGrpSpPr>
        <p:grpSpPr>
          <a:xfrm>
            <a:off x="6355267" y="2993233"/>
            <a:ext cx="2739215" cy="3195049"/>
            <a:chOff x="6112959" y="3147741"/>
            <a:chExt cx="2739215" cy="319504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5548535-8C1F-4C6F-A69C-8171A3CA20DF}"/>
                </a:ext>
              </a:extLst>
            </p:cNvPr>
            <p:cNvGrpSpPr/>
            <p:nvPr/>
          </p:nvGrpSpPr>
          <p:grpSpPr>
            <a:xfrm>
              <a:off x="6310263" y="4609569"/>
              <a:ext cx="2541911" cy="1733221"/>
              <a:chOff x="6640785" y="3537586"/>
              <a:chExt cx="3494834" cy="2507324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3EB90B2-A07A-4925-B58D-D416EE2B1EEF}"/>
                  </a:ext>
                </a:extLst>
              </p:cNvPr>
              <p:cNvGrpSpPr/>
              <p:nvPr/>
            </p:nvGrpSpPr>
            <p:grpSpPr>
              <a:xfrm>
                <a:off x="6640785" y="4853126"/>
                <a:ext cx="1377845" cy="1191784"/>
                <a:chOff x="6367244" y="5001889"/>
                <a:chExt cx="1377845" cy="1191784"/>
              </a:xfrm>
            </p:grpSpPr>
            <p:pic>
              <p:nvPicPr>
                <p:cNvPr id="80" name="Content Placeholder 5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E749E79-301D-467C-805F-5A697EF6B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7244" y="5306584"/>
                  <a:ext cx="887089" cy="887089"/>
                </a:xfrm>
                <a:prstGeom prst="rect">
                  <a:avLst/>
                </a:prstGeom>
              </p:spPr>
            </p:pic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F7FDAB7-FC25-4E07-9215-283EF3095E17}"/>
                    </a:ext>
                  </a:extLst>
                </p:cNvPr>
                <p:cNvSpPr/>
                <p:nvPr/>
              </p:nvSpPr>
              <p:spPr>
                <a:xfrm>
                  <a:off x="6763577" y="5001889"/>
                  <a:ext cx="981512" cy="989901"/>
                </a:xfrm>
                <a:prstGeom prst="ellipse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bg2">
                          <a:lumMod val="50000"/>
                        </a:schemeClr>
                      </a:solidFill>
                    </a:rPr>
                    <a:t>B</a:t>
                  </a:r>
                  <a:endParaRPr lang="en-US" sz="11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CDF235F-EE75-41F6-B5D0-99ECCFBCDC35}"/>
                  </a:ext>
                </a:extLst>
              </p:cNvPr>
              <p:cNvGrpSpPr/>
              <p:nvPr/>
            </p:nvGrpSpPr>
            <p:grpSpPr>
              <a:xfrm>
                <a:off x="8106420" y="3537586"/>
                <a:ext cx="2029199" cy="1737033"/>
                <a:chOff x="8106420" y="3537586"/>
                <a:chExt cx="2029199" cy="1737033"/>
              </a:xfrm>
            </p:grpSpPr>
            <p:pic>
              <p:nvPicPr>
                <p:cNvPr id="78" name="Content Placeholder 7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D64E8C4-E808-4AD8-8172-DD39D12AB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6420" y="3537586"/>
                  <a:ext cx="1737033" cy="1737033"/>
                </a:xfrm>
                <a:prstGeom prst="rect">
                  <a:avLst/>
                </a:prstGeom>
              </p:spPr>
            </p:pic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61DED58-7217-4ED2-AD92-B3CC69FBD1BC}"/>
                    </a:ext>
                  </a:extLst>
                </p:cNvPr>
                <p:cNvSpPr/>
                <p:nvPr/>
              </p:nvSpPr>
              <p:spPr>
                <a:xfrm>
                  <a:off x="9154107" y="3537586"/>
                  <a:ext cx="981512" cy="989901"/>
                </a:xfrm>
                <a:prstGeom prst="ellipse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C</a:t>
                  </a:r>
                  <a:endParaRPr lang="en-US" sz="12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26EC84-2D88-48CB-B5FA-C4DDB54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959" y="3147741"/>
              <a:ext cx="1738460" cy="1652244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1149D6-FBA9-40D8-B183-1FD350C39647}"/>
                </a:ext>
              </a:extLst>
            </p:cNvPr>
            <p:cNvSpPr/>
            <p:nvPr/>
          </p:nvSpPr>
          <p:spPr>
            <a:xfrm>
              <a:off x="7079734" y="3194373"/>
              <a:ext cx="713887" cy="684282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C8613B-9A29-4FE6-AF8C-9F29360D8D46}"/>
              </a:ext>
            </a:extLst>
          </p:cNvPr>
          <p:cNvGrpSpPr/>
          <p:nvPr/>
        </p:nvGrpSpPr>
        <p:grpSpPr>
          <a:xfrm>
            <a:off x="9315762" y="3002324"/>
            <a:ext cx="2632898" cy="3240953"/>
            <a:chOff x="6515688" y="1356459"/>
            <a:chExt cx="3619931" cy="468845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885419D-81F2-4A26-9867-498B5D4BCE5F}"/>
                </a:ext>
              </a:extLst>
            </p:cNvPr>
            <p:cNvGrpSpPr/>
            <p:nvPr/>
          </p:nvGrpSpPr>
          <p:grpSpPr>
            <a:xfrm>
              <a:off x="6515688" y="1356459"/>
              <a:ext cx="2390181" cy="2390181"/>
              <a:chOff x="6232531" y="1539351"/>
              <a:chExt cx="2390181" cy="2390181"/>
            </a:xfrm>
          </p:grpSpPr>
          <p:pic>
            <p:nvPicPr>
              <p:cNvPr id="96" name="Picture 9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197CCEC-3A02-4E53-B8FC-CD0BD3237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2531" y="1539351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E71D4DC-7634-4783-BEA2-20BEF2C926CA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2FBDE6F-C9E7-4357-BAA7-1B137CF9436F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94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583049B-77C3-4815-8A4E-CBAC6BCA2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557BAB2-CF12-4841-8529-492EBA682692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572536E-E3CC-43A6-93E8-860299821737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92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A7EB62C-6588-41C7-90D8-76BCD9CE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F54357A-F891-4E47-A41A-DAD7A2712144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7A8B4B2-6FD9-45E4-8E64-CCED0B9C3C19}"/>
              </a:ext>
            </a:extLst>
          </p:cNvPr>
          <p:cNvSpPr/>
          <p:nvPr/>
        </p:nvSpPr>
        <p:spPr>
          <a:xfrm>
            <a:off x="371685" y="2945299"/>
            <a:ext cx="2531626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092FC74-21A8-4094-A546-F65D8A7357AB}"/>
              </a:ext>
            </a:extLst>
          </p:cNvPr>
          <p:cNvSpPr/>
          <p:nvPr/>
        </p:nvSpPr>
        <p:spPr>
          <a:xfrm>
            <a:off x="3350007" y="2945299"/>
            <a:ext cx="2531626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BC3707-D779-45C1-884A-FD4310C23F61}"/>
              </a:ext>
            </a:extLst>
          </p:cNvPr>
          <p:cNvSpPr/>
          <p:nvPr/>
        </p:nvSpPr>
        <p:spPr>
          <a:xfrm>
            <a:off x="6286615" y="2935463"/>
            <a:ext cx="2625018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6C30621-7DC5-4245-B484-F698B9166B53}"/>
              </a:ext>
            </a:extLst>
          </p:cNvPr>
          <p:cNvSpPr/>
          <p:nvPr/>
        </p:nvSpPr>
        <p:spPr>
          <a:xfrm>
            <a:off x="9277494" y="2950775"/>
            <a:ext cx="2531626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AED1BE0E-8AD3-48D5-88B9-155E0A5024E7}"/>
              </a:ext>
            </a:extLst>
          </p:cNvPr>
          <p:cNvSpPr txBox="1">
            <a:spLocks/>
          </p:cNvSpPr>
          <p:nvPr/>
        </p:nvSpPr>
        <p:spPr>
          <a:xfrm>
            <a:off x="3311082" y="1986973"/>
            <a:ext cx="2928457" cy="50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 + B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FCL = 2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CCCA2254-3778-4DD5-9077-31953CFC4646}"/>
              </a:ext>
            </a:extLst>
          </p:cNvPr>
          <p:cNvSpPr txBox="1">
            <a:spLocks/>
          </p:cNvSpPr>
          <p:nvPr/>
        </p:nvSpPr>
        <p:spPr>
          <a:xfrm>
            <a:off x="6286615" y="1988599"/>
            <a:ext cx="2928457" cy="50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 + B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FCL = 2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78D79690-C2F0-4A2B-BD90-EE827CFE9747}"/>
              </a:ext>
            </a:extLst>
          </p:cNvPr>
          <p:cNvSpPr txBox="1">
            <a:spLocks/>
          </p:cNvSpPr>
          <p:nvPr/>
        </p:nvSpPr>
        <p:spPr>
          <a:xfrm>
            <a:off x="9195097" y="1954355"/>
            <a:ext cx="2928457" cy="50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FCL = 1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74FEBE71-9E20-4A9C-B794-23FB32E2F55D}"/>
              </a:ext>
            </a:extLst>
          </p:cNvPr>
          <p:cNvSpPr txBox="1">
            <a:spLocks/>
          </p:cNvSpPr>
          <p:nvPr/>
        </p:nvSpPr>
        <p:spPr>
          <a:xfrm>
            <a:off x="4109726" y="1474900"/>
            <a:ext cx="2928457" cy="3237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NOTE: same but different!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04E63E92-8A29-4AF1-BCF4-D434CDD43C6E}"/>
              </a:ext>
            </a:extLst>
          </p:cNvPr>
          <p:cNvSpPr/>
          <p:nvPr/>
        </p:nvSpPr>
        <p:spPr>
          <a:xfrm rot="6916486">
            <a:off x="4522594" y="2010439"/>
            <a:ext cx="503340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E1DFB67-1D7F-4BC9-8A49-E688A97DEB6C}"/>
              </a:ext>
            </a:extLst>
          </p:cNvPr>
          <p:cNvSpPr/>
          <p:nvPr/>
        </p:nvSpPr>
        <p:spPr>
          <a:xfrm rot="4069973">
            <a:off x="5894022" y="1982445"/>
            <a:ext cx="503340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C56675F6-B137-4C65-AF7F-61F1DDDA1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7" y="1926177"/>
            <a:ext cx="2049882" cy="501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 + C + B </a:t>
            </a:r>
          </a:p>
          <a:p>
            <a:pPr marL="0" indent="0">
              <a:buNone/>
            </a:pPr>
            <a:r>
              <a:rPr lang="en-US" dirty="0"/>
              <a:t>FCL = 3</a:t>
            </a:r>
          </a:p>
        </p:txBody>
      </p:sp>
    </p:spTree>
    <p:extLst>
      <p:ext uri="{BB962C8B-B14F-4D97-AF65-F5344CB8AC3E}">
        <p14:creationId xmlns:p14="http://schemas.microsoft.com/office/powerpoint/2010/main" val="320459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16A4-C657-40E0-AE2D-EE4749A8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Food chain length is important for population control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7B56EE-E54C-49F6-9C9F-737EEC47F55C}"/>
              </a:ext>
            </a:extLst>
          </p:cNvPr>
          <p:cNvGrpSpPr/>
          <p:nvPr/>
        </p:nvGrpSpPr>
        <p:grpSpPr>
          <a:xfrm>
            <a:off x="577247" y="1690688"/>
            <a:ext cx="10729519" cy="4315545"/>
            <a:chOff x="806741" y="663382"/>
            <a:chExt cx="10729519" cy="43155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FCA3C92-995D-4A70-BF55-E88AE9C5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741" y="663382"/>
              <a:ext cx="10729519" cy="39462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81B386-88E7-4180-BA67-C0BCE1D96869}"/>
                </a:ext>
              </a:extLst>
            </p:cNvPr>
            <p:cNvSpPr txBox="1"/>
            <p:nvPr/>
          </p:nvSpPr>
          <p:spPr>
            <a:xfrm>
              <a:off x="9388678" y="4609595"/>
              <a:ext cx="2147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hlinkClick r:id="rId3"/>
                </a:rPr>
                <a:t>livingwithwolves.org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496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communities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28DAF0-3A2B-4A29-820D-BACC8B1616E1}"/>
              </a:ext>
            </a:extLst>
          </p:cNvPr>
          <p:cNvGrpSpPr/>
          <p:nvPr/>
        </p:nvGrpSpPr>
        <p:grpSpPr>
          <a:xfrm>
            <a:off x="429912" y="3047621"/>
            <a:ext cx="2644250" cy="3251376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ACC9E1-1D06-45BC-8564-75870FB683CB}"/>
              </a:ext>
            </a:extLst>
          </p:cNvPr>
          <p:cNvGrpSpPr/>
          <p:nvPr/>
        </p:nvGrpSpPr>
        <p:grpSpPr>
          <a:xfrm>
            <a:off x="3431747" y="2955135"/>
            <a:ext cx="2632898" cy="3240953"/>
            <a:chOff x="6515688" y="1356459"/>
            <a:chExt cx="3619931" cy="468845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6231F5-4F8E-4D1B-9C44-6CDA42B48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27CCB1-40B0-4FE0-8391-B2F98634ED7E}"/>
                </a:ext>
              </a:extLst>
            </p:cNvPr>
            <p:cNvGrpSpPr/>
            <p:nvPr/>
          </p:nvGrpSpPr>
          <p:grpSpPr>
            <a:xfrm>
              <a:off x="6515688" y="1356459"/>
              <a:ext cx="2390181" cy="2390181"/>
              <a:chOff x="6232531" y="1539351"/>
              <a:chExt cx="2390181" cy="2390181"/>
            </a:xfrm>
          </p:grpSpPr>
          <p:pic>
            <p:nvPicPr>
              <p:cNvPr id="45" name="Picture 44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131C8C0-ADF7-407A-92AB-CEB7B42E0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2531" y="1539351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A9191D5-E64A-4A2E-8EFB-BA346E1F975F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E9BA2B-DA3E-4951-A76F-0FFFA3B78240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43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5A92E32-157B-480E-91F4-761E94148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453B051-2673-4B88-8204-BAAAA39A52EE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08F382-CFD0-44B7-AD46-86AD5C2E5BC8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41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A9CC3D33-07E8-4028-8C7F-209538E76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6458797-809D-48D5-98FF-6CF17C1606DF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BCFF638-53D7-4936-AB89-DD2BF35DDE8E}"/>
              </a:ext>
            </a:extLst>
          </p:cNvPr>
          <p:cNvCxnSpPr>
            <a:cxnSpLocks/>
          </p:cNvCxnSpPr>
          <p:nvPr/>
        </p:nvCxnSpPr>
        <p:spPr>
          <a:xfrm flipH="1">
            <a:off x="6986225" y="4183309"/>
            <a:ext cx="103916" cy="120074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E2923-D012-4898-9122-0550828F861A}"/>
              </a:ext>
            </a:extLst>
          </p:cNvPr>
          <p:cNvGrpSpPr/>
          <p:nvPr/>
        </p:nvGrpSpPr>
        <p:grpSpPr>
          <a:xfrm>
            <a:off x="6355267" y="2993233"/>
            <a:ext cx="2739215" cy="3195049"/>
            <a:chOff x="6112959" y="3147741"/>
            <a:chExt cx="2739215" cy="319504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5548535-8C1F-4C6F-A69C-8171A3CA20DF}"/>
                </a:ext>
              </a:extLst>
            </p:cNvPr>
            <p:cNvGrpSpPr/>
            <p:nvPr/>
          </p:nvGrpSpPr>
          <p:grpSpPr>
            <a:xfrm>
              <a:off x="6310263" y="4609569"/>
              <a:ext cx="2541911" cy="1733221"/>
              <a:chOff x="6640785" y="3537586"/>
              <a:chExt cx="3494834" cy="2507324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3EB90B2-A07A-4925-B58D-D416EE2B1EEF}"/>
                  </a:ext>
                </a:extLst>
              </p:cNvPr>
              <p:cNvGrpSpPr/>
              <p:nvPr/>
            </p:nvGrpSpPr>
            <p:grpSpPr>
              <a:xfrm>
                <a:off x="6640785" y="4853126"/>
                <a:ext cx="1377845" cy="1191784"/>
                <a:chOff x="6367244" y="5001889"/>
                <a:chExt cx="1377845" cy="1191784"/>
              </a:xfrm>
            </p:grpSpPr>
            <p:pic>
              <p:nvPicPr>
                <p:cNvPr id="80" name="Content Placeholder 5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E749E79-301D-467C-805F-5A697EF6B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7244" y="5306584"/>
                  <a:ext cx="887089" cy="887089"/>
                </a:xfrm>
                <a:prstGeom prst="rect">
                  <a:avLst/>
                </a:prstGeom>
              </p:spPr>
            </p:pic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1F7FDAB7-FC25-4E07-9215-283EF3095E17}"/>
                    </a:ext>
                  </a:extLst>
                </p:cNvPr>
                <p:cNvSpPr/>
                <p:nvPr/>
              </p:nvSpPr>
              <p:spPr>
                <a:xfrm>
                  <a:off x="6763577" y="5001889"/>
                  <a:ext cx="981512" cy="989901"/>
                </a:xfrm>
                <a:prstGeom prst="ellipse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bg2">
                          <a:lumMod val="50000"/>
                        </a:schemeClr>
                      </a:solidFill>
                    </a:rPr>
                    <a:t>B</a:t>
                  </a:r>
                  <a:endParaRPr lang="en-US" sz="11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CDF235F-EE75-41F6-B5D0-99ECCFBCDC35}"/>
                  </a:ext>
                </a:extLst>
              </p:cNvPr>
              <p:cNvGrpSpPr/>
              <p:nvPr/>
            </p:nvGrpSpPr>
            <p:grpSpPr>
              <a:xfrm>
                <a:off x="8106420" y="3537586"/>
                <a:ext cx="2029199" cy="1737033"/>
                <a:chOff x="8106420" y="3537586"/>
                <a:chExt cx="2029199" cy="1737033"/>
              </a:xfrm>
            </p:grpSpPr>
            <p:pic>
              <p:nvPicPr>
                <p:cNvPr id="78" name="Content Placeholder 7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D64E8C4-E808-4AD8-8172-DD39D12AB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6420" y="3537586"/>
                  <a:ext cx="1737033" cy="1737033"/>
                </a:xfrm>
                <a:prstGeom prst="rect">
                  <a:avLst/>
                </a:prstGeom>
              </p:spPr>
            </p:pic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61DED58-7217-4ED2-AD92-B3CC69FBD1BC}"/>
                    </a:ext>
                  </a:extLst>
                </p:cNvPr>
                <p:cNvSpPr/>
                <p:nvPr/>
              </p:nvSpPr>
              <p:spPr>
                <a:xfrm>
                  <a:off x="9154107" y="3537586"/>
                  <a:ext cx="981512" cy="989901"/>
                </a:xfrm>
                <a:prstGeom prst="ellipse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2">
                          <a:lumMod val="50000"/>
                        </a:schemeClr>
                      </a:solidFill>
                    </a:rPr>
                    <a:t>C</a:t>
                  </a:r>
                  <a:endParaRPr lang="en-US" sz="12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26EC84-2D88-48CB-B5FA-C4DDB54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959" y="3147741"/>
              <a:ext cx="1738460" cy="1652244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1149D6-FBA9-40D8-B183-1FD350C39647}"/>
                </a:ext>
              </a:extLst>
            </p:cNvPr>
            <p:cNvSpPr/>
            <p:nvPr/>
          </p:nvSpPr>
          <p:spPr>
            <a:xfrm>
              <a:off x="7079734" y="3194373"/>
              <a:ext cx="713887" cy="684282"/>
            </a:xfrm>
            <a:prstGeom prst="ellipse">
              <a:avLst/>
            </a:prstGeom>
            <a:no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C8613B-9A29-4FE6-AF8C-9F29360D8D46}"/>
              </a:ext>
            </a:extLst>
          </p:cNvPr>
          <p:cNvGrpSpPr/>
          <p:nvPr/>
        </p:nvGrpSpPr>
        <p:grpSpPr>
          <a:xfrm>
            <a:off x="9315762" y="3002324"/>
            <a:ext cx="2632898" cy="3240953"/>
            <a:chOff x="6515688" y="1356459"/>
            <a:chExt cx="3619931" cy="468845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885419D-81F2-4A26-9867-498B5D4BCE5F}"/>
                </a:ext>
              </a:extLst>
            </p:cNvPr>
            <p:cNvGrpSpPr/>
            <p:nvPr/>
          </p:nvGrpSpPr>
          <p:grpSpPr>
            <a:xfrm>
              <a:off x="6515688" y="1356459"/>
              <a:ext cx="2390181" cy="2390181"/>
              <a:chOff x="6232531" y="1539351"/>
              <a:chExt cx="2390181" cy="2390181"/>
            </a:xfrm>
          </p:grpSpPr>
          <p:pic>
            <p:nvPicPr>
              <p:cNvPr id="96" name="Picture 9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197CCEC-3A02-4E53-B8FC-CD0BD3237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2531" y="1539351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E71D4DC-7634-4783-BEA2-20BEF2C926CA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2FBDE6F-C9E7-4357-BAA7-1B137CF9436F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94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583049B-77C3-4815-8A4E-CBAC6BCA2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557BAB2-CF12-4841-8529-492EBA682692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572536E-E3CC-43A6-93E8-860299821737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92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A7EB62C-6588-41C7-90D8-76BCD9CE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F54357A-F891-4E47-A41A-DAD7A2712144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7A8B4B2-6FD9-45E4-8E64-CCED0B9C3C19}"/>
              </a:ext>
            </a:extLst>
          </p:cNvPr>
          <p:cNvSpPr/>
          <p:nvPr/>
        </p:nvSpPr>
        <p:spPr>
          <a:xfrm>
            <a:off x="371685" y="2945299"/>
            <a:ext cx="2531626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092FC74-21A8-4094-A546-F65D8A7357AB}"/>
              </a:ext>
            </a:extLst>
          </p:cNvPr>
          <p:cNvSpPr/>
          <p:nvPr/>
        </p:nvSpPr>
        <p:spPr>
          <a:xfrm>
            <a:off x="3350007" y="2945299"/>
            <a:ext cx="2531626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BC3707-D779-45C1-884A-FD4310C23F61}"/>
              </a:ext>
            </a:extLst>
          </p:cNvPr>
          <p:cNvSpPr/>
          <p:nvPr/>
        </p:nvSpPr>
        <p:spPr>
          <a:xfrm>
            <a:off x="6286615" y="2935463"/>
            <a:ext cx="2625018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6C30621-7DC5-4245-B484-F698B9166B53}"/>
              </a:ext>
            </a:extLst>
          </p:cNvPr>
          <p:cNvSpPr/>
          <p:nvPr/>
        </p:nvSpPr>
        <p:spPr>
          <a:xfrm>
            <a:off x="9277494" y="2950775"/>
            <a:ext cx="2531626" cy="34411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AED1BE0E-8AD3-48D5-88B9-155E0A5024E7}"/>
              </a:ext>
            </a:extLst>
          </p:cNvPr>
          <p:cNvSpPr txBox="1">
            <a:spLocks/>
          </p:cNvSpPr>
          <p:nvPr/>
        </p:nvSpPr>
        <p:spPr>
          <a:xfrm>
            <a:off x="3311082" y="1986973"/>
            <a:ext cx="2928457" cy="50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 + B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FCL = 2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CCCA2254-3778-4DD5-9077-31953CFC4646}"/>
              </a:ext>
            </a:extLst>
          </p:cNvPr>
          <p:cNvSpPr txBox="1">
            <a:spLocks/>
          </p:cNvSpPr>
          <p:nvPr/>
        </p:nvSpPr>
        <p:spPr>
          <a:xfrm>
            <a:off x="6286615" y="1988599"/>
            <a:ext cx="2928457" cy="50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 + B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FCL =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2.5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78D79690-C2F0-4A2B-BD90-EE827CFE9747}"/>
              </a:ext>
            </a:extLst>
          </p:cNvPr>
          <p:cNvSpPr txBox="1">
            <a:spLocks/>
          </p:cNvSpPr>
          <p:nvPr/>
        </p:nvSpPr>
        <p:spPr>
          <a:xfrm>
            <a:off x="9195097" y="1954355"/>
            <a:ext cx="2928457" cy="501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FCL = 1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74FEBE71-9E20-4A9C-B794-23FB32E2F55D}"/>
              </a:ext>
            </a:extLst>
          </p:cNvPr>
          <p:cNvSpPr txBox="1">
            <a:spLocks/>
          </p:cNvSpPr>
          <p:nvPr/>
        </p:nvSpPr>
        <p:spPr>
          <a:xfrm>
            <a:off x="4109726" y="1474900"/>
            <a:ext cx="2928457" cy="3237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NOTE: same but different!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04E63E92-8A29-4AF1-BCF4-D434CDD43C6E}"/>
              </a:ext>
            </a:extLst>
          </p:cNvPr>
          <p:cNvSpPr/>
          <p:nvPr/>
        </p:nvSpPr>
        <p:spPr>
          <a:xfrm rot="6916486">
            <a:off x="4522594" y="2010439"/>
            <a:ext cx="503340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E1DFB67-1D7F-4BC9-8A49-E688A97DEB6C}"/>
              </a:ext>
            </a:extLst>
          </p:cNvPr>
          <p:cNvSpPr/>
          <p:nvPr/>
        </p:nvSpPr>
        <p:spPr>
          <a:xfrm rot="4069973">
            <a:off x="5894022" y="1982445"/>
            <a:ext cx="503340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C56675F6-B137-4C65-AF7F-61F1DDDA1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17" y="1926177"/>
            <a:ext cx="2049882" cy="501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 + C + B </a:t>
            </a:r>
          </a:p>
          <a:p>
            <a:pPr marL="0" indent="0">
              <a:buNone/>
            </a:pPr>
            <a:r>
              <a:rPr lang="en-US" dirty="0"/>
              <a:t>FCL = 3</a:t>
            </a:r>
          </a:p>
        </p:txBody>
      </p:sp>
    </p:spTree>
    <p:extLst>
      <p:ext uri="{BB962C8B-B14F-4D97-AF65-F5344CB8AC3E}">
        <p14:creationId xmlns:p14="http://schemas.microsoft.com/office/powerpoint/2010/main" val="3680046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058"/>
            <a:ext cx="7169443" cy="4853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generation per year</a:t>
            </a:r>
          </a:p>
          <a:p>
            <a:pPr marL="0" indent="0">
              <a:buNone/>
            </a:pPr>
            <a:r>
              <a:rPr lang="en-US" dirty="0"/>
              <a:t>Predation occurs </a:t>
            </a:r>
            <a:r>
              <a:rPr lang="en-US" i="1" dirty="0"/>
              <a:t>continuously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Synchronous reproduction occurs at end of season (</a:t>
            </a:r>
            <a:r>
              <a:rPr lang="en-US" i="1" dirty="0"/>
              <a:t>discrete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Typical of aquatic insect communities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Extinction can occur from demographics, 	disturbance, or from species interactions</a:t>
            </a:r>
          </a:p>
          <a:p>
            <a:pPr marL="0" indent="0">
              <a:buNone/>
            </a:pPr>
            <a:r>
              <a:rPr lang="en-US" dirty="0"/>
              <a:t>If B goes extinct, P and C also go extinct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090C43-5F69-45F6-A865-4BA7F3D0F11A}"/>
              </a:ext>
            </a:extLst>
          </p:cNvPr>
          <p:cNvGrpSpPr/>
          <p:nvPr/>
        </p:nvGrpSpPr>
        <p:grpSpPr>
          <a:xfrm>
            <a:off x="8485631" y="468259"/>
            <a:ext cx="3635538" cy="4703529"/>
            <a:chOff x="6500081" y="1341381"/>
            <a:chExt cx="3635538" cy="470352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99C9A21-C0F2-41A8-BAE3-582F47B46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9A398B-C32A-41C5-8894-7F1603559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A5413A-BDD1-462E-B594-CD7BBEF2DE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D8AD1D-492B-4FE4-A94A-8724B724ED4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46" name="Picture 4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9B121D7-0E66-4B0A-A064-24137856F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CD457E-0998-43B0-8D84-F78FF2826134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7E8B0E6-EBBE-4833-9300-D1AE2A15BA6D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44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29A2558-F826-4E9E-A5DB-818CE666F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A9B0ECD-DE83-4996-9819-45B9EEF0AC80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DEF622-6A4B-43E5-A303-64576A5889D3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42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9483AB4A-F593-4601-B739-03EB3C687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C69B2E-2404-4490-83F7-1C1C335EBFC5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9686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Lotka</a:t>
            </a:r>
            <a:r>
              <a:rPr lang="en-US" dirty="0"/>
              <a:t>-Volterra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059"/>
            <a:ext cx="6991451" cy="741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Simulate population abundances through time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090C43-5F69-45F6-A865-4BA7F3D0F11A}"/>
              </a:ext>
            </a:extLst>
          </p:cNvPr>
          <p:cNvGrpSpPr/>
          <p:nvPr/>
        </p:nvGrpSpPr>
        <p:grpSpPr>
          <a:xfrm>
            <a:off x="8485631" y="468259"/>
            <a:ext cx="3635538" cy="4703529"/>
            <a:chOff x="6500081" y="1341381"/>
            <a:chExt cx="3635538" cy="470352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99C9A21-C0F2-41A8-BAE3-582F47B46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9A398B-C32A-41C5-8894-7F1603559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A5413A-BDD1-462E-B594-CD7BBEF2DE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D8AD1D-492B-4FE4-A94A-8724B724ED4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46" name="Picture 4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9B121D7-0E66-4B0A-A064-24137856F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CD457E-0998-43B0-8D84-F78FF2826134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7E8B0E6-EBBE-4833-9300-D1AE2A15BA6D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44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29A2558-F826-4E9E-A5DB-818CE666F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A9B0ECD-DE83-4996-9819-45B9EEF0AC80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DEF622-6A4B-43E5-A303-64576A5889D3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42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9483AB4A-F593-4601-B739-03EB3C687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C69B2E-2404-4490-83F7-1C1C335EBFC5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F91DC2-CA0A-4673-A264-2C33078385F0}"/>
                  </a:ext>
                </a:extLst>
              </p:cNvPr>
              <p:cNvSpPr txBox="1"/>
              <p:nvPr/>
            </p:nvSpPr>
            <p:spPr>
              <a:xfrm>
                <a:off x="1267771" y="2968887"/>
                <a:ext cx="52592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𝐺𝑟𝑜𝑤𝑡h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𝐷𝑒𝑎𝑡h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F91DC2-CA0A-4673-A264-2C3307838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71" y="2968887"/>
                <a:ext cx="525925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D892B908-B906-4211-AD7E-984AA8B4A1F4}"/>
              </a:ext>
            </a:extLst>
          </p:cNvPr>
          <p:cNvSpPr txBox="1">
            <a:spLocks/>
          </p:cNvSpPr>
          <p:nvPr/>
        </p:nvSpPr>
        <p:spPr>
          <a:xfrm>
            <a:off x="913700" y="4284699"/>
            <a:ext cx="6991451" cy="14319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Form can vary widely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Growth – Exponential, Logistic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Death – predation, other, per capita</a:t>
            </a:r>
          </a:p>
        </p:txBody>
      </p:sp>
    </p:spTree>
    <p:extLst>
      <p:ext uri="{BB962C8B-B14F-4D97-AF65-F5344CB8AC3E}">
        <p14:creationId xmlns:p14="http://schemas.microsoft.com/office/powerpoint/2010/main" val="1558508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6C028B-22C6-4E7B-9919-EE3D6CD6D22E}"/>
              </a:ext>
            </a:extLst>
          </p:cNvPr>
          <p:cNvSpPr/>
          <p:nvPr/>
        </p:nvSpPr>
        <p:spPr>
          <a:xfrm>
            <a:off x="2541370" y="4585975"/>
            <a:ext cx="3171038" cy="1744531"/>
          </a:xfrm>
          <a:custGeom>
            <a:avLst/>
            <a:gdLst>
              <a:gd name="connsiteX0" fmla="*/ 0 w 3171038"/>
              <a:gd name="connsiteY0" fmla="*/ 1635853 h 1635853"/>
              <a:gd name="connsiteX1" fmla="*/ 427838 w 3171038"/>
              <a:gd name="connsiteY1" fmla="*/ 578840 h 1635853"/>
              <a:gd name="connsiteX2" fmla="*/ 1359016 w 3171038"/>
              <a:gd name="connsiteY2" fmla="*/ 117446 h 1635853"/>
              <a:gd name="connsiteX3" fmla="*/ 3171038 w 3171038"/>
              <a:gd name="connsiteY3" fmla="*/ 0 h 163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038" h="1635853">
                <a:moveTo>
                  <a:pt x="0" y="1635853"/>
                </a:moveTo>
                <a:cubicBezTo>
                  <a:pt x="100667" y="1233880"/>
                  <a:pt x="201335" y="831908"/>
                  <a:pt x="427838" y="578840"/>
                </a:cubicBezTo>
                <a:cubicBezTo>
                  <a:pt x="654341" y="325772"/>
                  <a:pt x="901816" y="213919"/>
                  <a:pt x="1359016" y="117446"/>
                </a:cubicBezTo>
                <a:cubicBezTo>
                  <a:pt x="1816216" y="20973"/>
                  <a:pt x="2493627" y="10486"/>
                  <a:pt x="3171038" y="0"/>
                </a:cubicBezTo>
              </a:path>
            </a:pathLst>
          </a:cu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1451" cy="1988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Simulate population abundances through time</a:t>
            </a:r>
          </a:p>
          <a:p>
            <a:pPr marL="0" indent="0">
              <a:buNone/>
            </a:pPr>
            <a:r>
              <a:rPr lang="en-US" dirty="0"/>
              <a:t>B has logistic growth in absence of predators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20CF-AFED-458E-92EC-826BC89052BE}"/>
              </a:ext>
            </a:extLst>
          </p:cNvPr>
          <p:cNvGrpSpPr/>
          <p:nvPr/>
        </p:nvGrpSpPr>
        <p:grpSpPr>
          <a:xfrm>
            <a:off x="8320492" y="628317"/>
            <a:ext cx="3635538" cy="4703529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14781" y="3537586"/>
              <a:ext cx="2020838" cy="1476974"/>
              <a:chOff x="8114781" y="3537586"/>
              <a:chExt cx="2020838" cy="1476974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781" y="3816990"/>
                <a:ext cx="1560978" cy="119757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C958FD-E6C7-401D-954B-277CB3742211}"/>
              </a:ext>
            </a:extLst>
          </p:cNvPr>
          <p:cNvGrpSpPr/>
          <p:nvPr/>
        </p:nvGrpSpPr>
        <p:grpSpPr>
          <a:xfrm>
            <a:off x="2063815" y="3785157"/>
            <a:ext cx="3672072" cy="2958746"/>
            <a:chOff x="4316220" y="1939954"/>
            <a:chExt cx="3672072" cy="350460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D19A64-CBD6-4149-A617-CD02014A4280}"/>
                </a:ext>
              </a:extLst>
            </p:cNvPr>
            <p:cNvCxnSpPr/>
            <p:nvPr/>
          </p:nvCxnSpPr>
          <p:spPr>
            <a:xfrm>
              <a:off x="4764947" y="1939954"/>
              <a:ext cx="0" cy="3045207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1242E5-80E0-45AF-9480-19700B556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9780" y="4959991"/>
              <a:ext cx="3248512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DFB684-326F-46BD-A49C-226BDC6D43F6}"/>
                </a:ext>
              </a:extLst>
            </p:cNvPr>
            <p:cNvSpPr txBox="1"/>
            <p:nvPr/>
          </p:nvSpPr>
          <p:spPr>
            <a:xfrm>
              <a:off x="5240201" y="5075231"/>
              <a:ext cx="224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time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113CAC-0804-410D-BBA4-3F86077BE64D}"/>
                </a:ext>
              </a:extLst>
            </p:cNvPr>
            <p:cNvSpPr txBox="1"/>
            <p:nvPr/>
          </p:nvSpPr>
          <p:spPr>
            <a:xfrm rot="16200000">
              <a:off x="3271311" y="3368659"/>
              <a:ext cx="2459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D4CC7E-AA4F-476B-B7F4-FFB8F2E86903}"/>
              </a:ext>
            </a:extLst>
          </p:cNvPr>
          <p:cNvCxnSpPr>
            <a:cxnSpLocks/>
          </p:cNvCxnSpPr>
          <p:nvPr/>
        </p:nvCxnSpPr>
        <p:spPr>
          <a:xfrm>
            <a:off x="2541371" y="4522240"/>
            <a:ext cx="318501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254746-DD08-407C-883C-DBD07F7A61D7}"/>
              </a:ext>
            </a:extLst>
          </p:cNvPr>
          <p:cNvSpPr txBox="1"/>
          <p:nvPr/>
        </p:nvSpPr>
        <p:spPr>
          <a:xfrm>
            <a:off x="5726391" y="4302083"/>
            <a:ext cx="203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Carrying capacity 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D988F8-3C23-4825-B50B-E3811D1E9469}"/>
                  </a:ext>
                </a:extLst>
              </p:cNvPr>
              <p:cNvSpPr txBox="1"/>
              <p:nvPr/>
            </p:nvSpPr>
            <p:spPr>
              <a:xfrm>
                <a:off x="1563010" y="2960492"/>
                <a:ext cx="52592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𝐺𝑟𝑜𝑤𝑡h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6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𝐷𝑒𝑎𝑡h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D988F8-3C23-4825-B50B-E3811D1E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10" y="2960492"/>
                <a:ext cx="525925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445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1451" cy="1988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Simulate population abundances through time</a:t>
            </a:r>
          </a:p>
          <a:p>
            <a:pPr marL="0" indent="0">
              <a:buNone/>
            </a:pPr>
            <a:r>
              <a:rPr lang="en-US" dirty="0"/>
              <a:t>B has logistic growth in absence of predators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20CF-AFED-458E-92EC-826BC89052BE}"/>
              </a:ext>
            </a:extLst>
          </p:cNvPr>
          <p:cNvGrpSpPr/>
          <p:nvPr/>
        </p:nvGrpSpPr>
        <p:grpSpPr>
          <a:xfrm>
            <a:off x="8320492" y="628317"/>
            <a:ext cx="3635538" cy="4703529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14781" y="3537586"/>
              <a:ext cx="2020838" cy="1476974"/>
              <a:chOff x="8114781" y="3537586"/>
              <a:chExt cx="2020838" cy="1476974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781" y="3816990"/>
                <a:ext cx="1560978" cy="119757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D988F8-3C23-4825-B50B-E3811D1E9469}"/>
                  </a:ext>
                </a:extLst>
              </p:cNvPr>
              <p:cNvSpPr txBox="1"/>
              <p:nvPr/>
            </p:nvSpPr>
            <p:spPr>
              <a:xfrm>
                <a:off x="1563010" y="3134745"/>
                <a:ext cx="52592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𝐺𝑟𝑜𝑤𝑡h</m:t>
                      </m:r>
                      <m:r>
                        <a:rPr lang="en-US" sz="36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𝐷𝑒𝑎𝑡h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D988F8-3C23-4825-B50B-E3811D1E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10" y="3134745"/>
                <a:ext cx="525925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31ABCED-555C-4261-A8F1-96E15E1690AE}"/>
              </a:ext>
            </a:extLst>
          </p:cNvPr>
          <p:cNvSpPr txBox="1">
            <a:spLocks/>
          </p:cNvSpPr>
          <p:nvPr/>
        </p:nvSpPr>
        <p:spPr>
          <a:xfrm>
            <a:off x="838200" y="4135564"/>
            <a:ext cx="6991451" cy="198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Death – divided into predation by C and P, general survival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/>
              <p:nvPr/>
            </p:nvSpPr>
            <p:spPr>
              <a:xfrm>
                <a:off x="1388239" y="5570364"/>
                <a:ext cx="52592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239" y="5570364"/>
                <a:ext cx="525925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4406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alive at end of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20CF-AFED-458E-92EC-826BC89052BE}"/>
              </a:ext>
            </a:extLst>
          </p:cNvPr>
          <p:cNvGrpSpPr/>
          <p:nvPr/>
        </p:nvGrpSpPr>
        <p:grpSpPr>
          <a:xfrm>
            <a:off x="8320492" y="628317"/>
            <a:ext cx="3635538" cy="4703529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14781" y="3537586"/>
              <a:ext cx="2020838" cy="1476974"/>
              <a:chOff x="8114781" y="3537586"/>
              <a:chExt cx="2020838" cy="1476974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781" y="3816990"/>
                <a:ext cx="1560978" cy="119757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/>
              <p:nvPr/>
            </p:nvSpPr>
            <p:spPr>
              <a:xfrm>
                <a:off x="1612924" y="2141244"/>
                <a:ext cx="52592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24" y="2141244"/>
                <a:ext cx="525925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AB89C65-34B8-4EE0-A45D-AD29D43C8DDA}"/>
              </a:ext>
            </a:extLst>
          </p:cNvPr>
          <p:cNvSpPr txBox="1">
            <a:spLocks/>
          </p:cNvSpPr>
          <p:nvPr/>
        </p:nvSpPr>
        <p:spPr>
          <a:xfrm>
            <a:off x="310994" y="3145798"/>
            <a:ext cx="1431110" cy="41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Pop size at end of season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F10F1B5-16BE-4687-B23E-B09F603F507F}"/>
              </a:ext>
            </a:extLst>
          </p:cNvPr>
          <p:cNvSpPr/>
          <p:nvPr/>
        </p:nvSpPr>
        <p:spPr>
          <a:xfrm rot="19690715">
            <a:off x="1040464" y="2640741"/>
            <a:ext cx="978929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22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alive at end of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20CF-AFED-458E-92EC-826BC89052BE}"/>
              </a:ext>
            </a:extLst>
          </p:cNvPr>
          <p:cNvGrpSpPr/>
          <p:nvPr/>
        </p:nvGrpSpPr>
        <p:grpSpPr>
          <a:xfrm>
            <a:off x="8320492" y="628317"/>
            <a:ext cx="3635538" cy="4703529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14781" y="3537586"/>
              <a:ext cx="2020838" cy="1476974"/>
              <a:chOff x="8114781" y="3537586"/>
              <a:chExt cx="2020838" cy="1476974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781" y="3816990"/>
                <a:ext cx="1560978" cy="119757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/>
              <p:nvPr/>
            </p:nvSpPr>
            <p:spPr>
              <a:xfrm>
                <a:off x="1612924" y="2141244"/>
                <a:ext cx="52592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24" y="2141244"/>
                <a:ext cx="525925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DF7D88B-7020-46AC-8285-6FAAE63ABC1C}"/>
              </a:ext>
            </a:extLst>
          </p:cNvPr>
          <p:cNvSpPr txBox="1">
            <a:spLocks/>
          </p:cNvSpPr>
          <p:nvPr/>
        </p:nvSpPr>
        <p:spPr>
          <a:xfrm>
            <a:off x="2015521" y="3173798"/>
            <a:ext cx="1431110" cy="41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Pop size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AB086F7-602A-4E81-A6BC-9FF3F0A25FF3}"/>
              </a:ext>
            </a:extLst>
          </p:cNvPr>
          <p:cNvSpPr/>
          <p:nvPr/>
        </p:nvSpPr>
        <p:spPr>
          <a:xfrm rot="18396095">
            <a:off x="2755462" y="2721228"/>
            <a:ext cx="503340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8984CFA-5859-4B2D-9A12-F57D50E0799E}"/>
              </a:ext>
            </a:extLst>
          </p:cNvPr>
          <p:cNvSpPr txBox="1">
            <a:spLocks/>
          </p:cNvSpPr>
          <p:nvPr/>
        </p:nvSpPr>
        <p:spPr>
          <a:xfrm>
            <a:off x="3283187" y="3492738"/>
            <a:ext cx="1842485" cy="576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Probability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Survive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CCA71D9-306F-4302-AA65-724C6964B2B2}"/>
              </a:ext>
            </a:extLst>
          </p:cNvPr>
          <p:cNvSpPr/>
          <p:nvPr/>
        </p:nvSpPr>
        <p:spPr>
          <a:xfrm rot="15253064">
            <a:off x="3356110" y="2960169"/>
            <a:ext cx="785463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AB89C65-34B8-4EE0-A45D-AD29D43C8DDA}"/>
              </a:ext>
            </a:extLst>
          </p:cNvPr>
          <p:cNvSpPr txBox="1">
            <a:spLocks/>
          </p:cNvSpPr>
          <p:nvPr/>
        </p:nvSpPr>
        <p:spPr>
          <a:xfrm>
            <a:off x="310994" y="3145798"/>
            <a:ext cx="1431110" cy="41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Pop size at end of season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F10F1B5-16BE-4687-B23E-B09F603F507F}"/>
              </a:ext>
            </a:extLst>
          </p:cNvPr>
          <p:cNvSpPr/>
          <p:nvPr/>
        </p:nvSpPr>
        <p:spPr>
          <a:xfrm rot="19690715">
            <a:off x="1040464" y="2640741"/>
            <a:ext cx="978929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44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alive at end of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20CF-AFED-458E-92EC-826BC89052BE}"/>
              </a:ext>
            </a:extLst>
          </p:cNvPr>
          <p:cNvGrpSpPr/>
          <p:nvPr/>
        </p:nvGrpSpPr>
        <p:grpSpPr>
          <a:xfrm>
            <a:off x="8320492" y="628317"/>
            <a:ext cx="3635538" cy="4703529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14781" y="3537586"/>
              <a:ext cx="2020838" cy="1476974"/>
              <a:chOff x="8114781" y="3537586"/>
              <a:chExt cx="2020838" cy="1476974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781" y="3816990"/>
                <a:ext cx="1560978" cy="119757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/>
              <p:nvPr/>
            </p:nvSpPr>
            <p:spPr>
              <a:xfrm>
                <a:off x="1612924" y="2141244"/>
                <a:ext cx="52592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24" y="2141244"/>
                <a:ext cx="525925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DF7D88B-7020-46AC-8285-6FAAE63ABC1C}"/>
              </a:ext>
            </a:extLst>
          </p:cNvPr>
          <p:cNvSpPr txBox="1">
            <a:spLocks/>
          </p:cNvSpPr>
          <p:nvPr/>
        </p:nvSpPr>
        <p:spPr>
          <a:xfrm>
            <a:off x="2015521" y="3173798"/>
            <a:ext cx="1431110" cy="41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Pop size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AB086F7-602A-4E81-A6BC-9FF3F0A25FF3}"/>
              </a:ext>
            </a:extLst>
          </p:cNvPr>
          <p:cNvSpPr/>
          <p:nvPr/>
        </p:nvSpPr>
        <p:spPr>
          <a:xfrm rot="18396095">
            <a:off x="2755462" y="2721228"/>
            <a:ext cx="503340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8984CFA-5859-4B2D-9A12-F57D50E0799E}"/>
              </a:ext>
            </a:extLst>
          </p:cNvPr>
          <p:cNvSpPr txBox="1">
            <a:spLocks/>
          </p:cNvSpPr>
          <p:nvPr/>
        </p:nvSpPr>
        <p:spPr>
          <a:xfrm>
            <a:off x="3283187" y="3492738"/>
            <a:ext cx="1842485" cy="576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Probability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Survive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CCA71D9-306F-4302-AA65-724C6964B2B2}"/>
              </a:ext>
            </a:extLst>
          </p:cNvPr>
          <p:cNvSpPr/>
          <p:nvPr/>
        </p:nvSpPr>
        <p:spPr>
          <a:xfrm rot="15253064">
            <a:off x="3356110" y="2960169"/>
            <a:ext cx="785463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2A7FD1E-EF9C-48C7-9A78-617B48A517F9}"/>
              </a:ext>
            </a:extLst>
          </p:cNvPr>
          <p:cNvSpPr txBox="1">
            <a:spLocks/>
          </p:cNvSpPr>
          <p:nvPr/>
        </p:nvSpPr>
        <p:spPr>
          <a:xfrm>
            <a:off x="5449264" y="3716161"/>
            <a:ext cx="1667579" cy="553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# eaten by C and P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3073BA7-27BC-4398-A403-9758E8A33BA7}"/>
              </a:ext>
            </a:extLst>
          </p:cNvPr>
          <p:cNvSpPr/>
          <p:nvPr/>
        </p:nvSpPr>
        <p:spPr>
          <a:xfrm rot="15032810">
            <a:off x="5448656" y="3077087"/>
            <a:ext cx="602014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7B91537-56DA-4CED-A1E1-98F9172970CA}"/>
              </a:ext>
            </a:extLst>
          </p:cNvPr>
          <p:cNvSpPr/>
          <p:nvPr/>
        </p:nvSpPr>
        <p:spPr>
          <a:xfrm rot="16200000">
            <a:off x="5342662" y="1841880"/>
            <a:ext cx="122798" cy="1842485"/>
          </a:xfrm>
          <a:prstGeom prst="leftBrace">
            <a:avLst>
              <a:gd name="adj1" fmla="val 46115"/>
              <a:gd name="adj2" fmla="val 5903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AB89C65-34B8-4EE0-A45D-AD29D43C8DDA}"/>
              </a:ext>
            </a:extLst>
          </p:cNvPr>
          <p:cNvSpPr txBox="1">
            <a:spLocks/>
          </p:cNvSpPr>
          <p:nvPr/>
        </p:nvSpPr>
        <p:spPr>
          <a:xfrm>
            <a:off x="310994" y="3145798"/>
            <a:ext cx="1431110" cy="41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Pop size at end of season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F10F1B5-16BE-4687-B23E-B09F603F507F}"/>
              </a:ext>
            </a:extLst>
          </p:cNvPr>
          <p:cNvSpPr/>
          <p:nvPr/>
        </p:nvSpPr>
        <p:spPr>
          <a:xfrm rot="19690715">
            <a:off x="1040464" y="2640741"/>
            <a:ext cx="978929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alive at end of season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20CF-AFED-458E-92EC-826BC89052BE}"/>
              </a:ext>
            </a:extLst>
          </p:cNvPr>
          <p:cNvGrpSpPr/>
          <p:nvPr/>
        </p:nvGrpSpPr>
        <p:grpSpPr>
          <a:xfrm>
            <a:off x="8320492" y="628317"/>
            <a:ext cx="3635538" cy="4703529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14781" y="3537586"/>
              <a:ext cx="2020838" cy="1476974"/>
              <a:chOff x="8114781" y="3537586"/>
              <a:chExt cx="2020838" cy="1476974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781" y="3816990"/>
                <a:ext cx="1560978" cy="119757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/>
              <p:nvPr/>
            </p:nvSpPr>
            <p:spPr>
              <a:xfrm>
                <a:off x="1612924" y="2141244"/>
                <a:ext cx="52592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44F30-DA89-4D28-8305-E0C41CD18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24" y="2141244"/>
                <a:ext cx="525925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DF7D88B-7020-46AC-8285-6FAAE63ABC1C}"/>
              </a:ext>
            </a:extLst>
          </p:cNvPr>
          <p:cNvSpPr txBox="1">
            <a:spLocks/>
          </p:cNvSpPr>
          <p:nvPr/>
        </p:nvSpPr>
        <p:spPr>
          <a:xfrm>
            <a:off x="2015521" y="3173798"/>
            <a:ext cx="1431110" cy="41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Pop size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AB086F7-602A-4E81-A6BC-9FF3F0A25FF3}"/>
              </a:ext>
            </a:extLst>
          </p:cNvPr>
          <p:cNvSpPr/>
          <p:nvPr/>
        </p:nvSpPr>
        <p:spPr>
          <a:xfrm rot="18396095">
            <a:off x="2755462" y="2721228"/>
            <a:ext cx="503340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8984CFA-5859-4B2D-9A12-F57D50E0799E}"/>
              </a:ext>
            </a:extLst>
          </p:cNvPr>
          <p:cNvSpPr txBox="1">
            <a:spLocks/>
          </p:cNvSpPr>
          <p:nvPr/>
        </p:nvSpPr>
        <p:spPr>
          <a:xfrm>
            <a:off x="3283187" y="3492738"/>
            <a:ext cx="1842485" cy="576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Probability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Survive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CCA71D9-306F-4302-AA65-724C6964B2B2}"/>
              </a:ext>
            </a:extLst>
          </p:cNvPr>
          <p:cNvSpPr/>
          <p:nvPr/>
        </p:nvSpPr>
        <p:spPr>
          <a:xfrm rot="15253064">
            <a:off x="3356110" y="2960169"/>
            <a:ext cx="785463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2A7FD1E-EF9C-48C7-9A78-617B48A517F9}"/>
              </a:ext>
            </a:extLst>
          </p:cNvPr>
          <p:cNvSpPr txBox="1">
            <a:spLocks/>
          </p:cNvSpPr>
          <p:nvPr/>
        </p:nvSpPr>
        <p:spPr>
          <a:xfrm>
            <a:off x="5449264" y="3716161"/>
            <a:ext cx="1667579" cy="553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# eaten by C and P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3073BA7-27BC-4398-A403-9758E8A33BA7}"/>
              </a:ext>
            </a:extLst>
          </p:cNvPr>
          <p:cNvSpPr/>
          <p:nvPr/>
        </p:nvSpPr>
        <p:spPr>
          <a:xfrm rot="15032810">
            <a:off x="5448656" y="3077087"/>
            <a:ext cx="602014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7B91537-56DA-4CED-A1E1-98F9172970CA}"/>
              </a:ext>
            </a:extLst>
          </p:cNvPr>
          <p:cNvSpPr/>
          <p:nvPr/>
        </p:nvSpPr>
        <p:spPr>
          <a:xfrm rot="16200000">
            <a:off x="5342662" y="1841880"/>
            <a:ext cx="122798" cy="1842485"/>
          </a:xfrm>
          <a:prstGeom prst="leftBrace">
            <a:avLst>
              <a:gd name="adj1" fmla="val 46115"/>
              <a:gd name="adj2" fmla="val 5903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AB89C65-34B8-4EE0-A45D-AD29D43C8DDA}"/>
              </a:ext>
            </a:extLst>
          </p:cNvPr>
          <p:cNvSpPr txBox="1">
            <a:spLocks/>
          </p:cNvSpPr>
          <p:nvPr/>
        </p:nvSpPr>
        <p:spPr>
          <a:xfrm>
            <a:off x="310994" y="3145798"/>
            <a:ext cx="1431110" cy="417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Pop size at end of season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F10F1B5-16BE-4687-B23E-B09F603F507F}"/>
              </a:ext>
            </a:extLst>
          </p:cNvPr>
          <p:cNvSpPr/>
          <p:nvPr/>
        </p:nvSpPr>
        <p:spPr>
          <a:xfrm rot="19690715">
            <a:off x="1040464" y="2640741"/>
            <a:ext cx="978929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D60DA5-31D2-472B-B1C3-4844A1AA5F12}"/>
                  </a:ext>
                </a:extLst>
              </p:cNvPr>
              <p:cNvSpPr txBox="1"/>
              <p:nvPr/>
            </p:nvSpPr>
            <p:spPr>
              <a:xfrm>
                <a:off x="1457910" y="4906493"/>
                <a:ext cx="5650543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100∗0.9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</m:oMathPara>
                </a14:m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D60DA5-31D2-472B-B1C3-4844A1AA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910" y="4906493"/>
                <a:ext cx="565054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289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reproduction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D20CF-AFED-458E-92EC-826BC89052BE}"/>
              </a:ext>
            </a:extLst>
          </p:cNvPr>
          <p:cNvGrpSpPr/>
          <p:nvPr/>
        </p:nvGrpSpPr>
        <p:grpSpPr>
          <a:xfrm>
            <a:off x="8320492" y="628317"/>
            <a:ext cx="3635538" cy="4703529"/>
            <a:chOff x="6500081" y="1341381"/>
            <a:chExt cx="3635538" cy="470352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B4CD9E-2611-4C43-AF24-DABAFCA7B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1D7CE-81CC-4AAD-8D5F-207A2257D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8E0C4-838A-454E-8101-A105EBE4C6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B161FA-7683-4338-8016-C0F692A6733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12" name="Picture 1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59018E11-AF7C-4111-B990-356E512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593B78D-3AD8-4FF0-9367-E1D8083A6F36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9B5593-B957-45D4-9732-11EB619B8B24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1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9D50B17-8368-4A54-92FA-6897D820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E6108F1-565F-4C1F-947E-3ECF405C5E19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5A1EB2-9061-4193-9CE1-C2D007541D80}"/>
                </a:ext>
              </a:extLst>
            </p:cNvPr>
            <p:cNvGrpSpPr/>
            <p:nvPr/>
          </p:nvGrpSpPr>
          <p:grpSpPr>
            <a:xfrm>
              <a:off x="8114781" y="3537586"/>
              <a:ext cx="2020838" cy="1476974"/>
              <a:chOff x="8114781" y="3537586"/>
              <a:chExt cx="2020838" cy="1476974"/>
            </a:xfrm>
          </p:grpSpPr>
          <p:pic>
            <p:nvPicPr>
              <p:cNvPr id="19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B48014C-4D54-443F-8EA5-4401D8C8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4781" y="3816990"/>
                <a:ext cx="1560978" cy="1197570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8B7C70-89CE-4283-8D82-4769D830235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942B278-6C14-4286-9479-E8BD502646DF}"/>
              </a:ext>
            </a:extLst>
          </p:cNvPr>
          <p:cNvSpPr/>
          <p:nvPr/>
        </p:nvSpPr>
        <p:spPr>
          <a:xfrm>
            <a:off x="1580468" y="2921813"/>
            <a:ext cx="4220803" cy="3264748"/>
          </a:xfrm>
          <a:custGeom>
            <a:avLst/>
            <a:gdLst>
              <a:gd name="connsiteX0" fmla="*/ 0 w 3171038"/>
              <a:gd name="connsiteY0" fmla="*/ 1635853 h 1635853"/>
              <a:gd name="connsiteX1" fmla="*/ 427838 w 3171038"/>
              <a:gd name="connsiteY1" fmla="*/ 578840 h 1635853"/>
              <a:gd name="connsiteX2" fmla="*/ 1359016 w 3171038"/>
              <a:gd name="connsiteY2" fmla="*/ 117446 h 1635853"/>
              <a:gd name="connsiteX3" fmla="*/ 3171038 w 3171038"/>
              <a:gd name="connsiteY3" fmla="*/ 0 h 163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038" h="1635853">
                <a:moveTo>
                  <a:pt x="0" y="1635853"/>
                </a:moveTo>
                <a:cubicBezTo>
                  <a:pt x="100667" y="1233880"/>
                  <a:pt x="201335" y="831908"/>
                  <a:pt x="427838" y="578840"/>
                </a:cubicBezTo>
                <a:cubicBezTo>
                  <a:pt x="654341" y="325772"/>
                  <a:pt x="901816" y="213919"/>
                  <a:pt x="1359016" y="117446"/>
                </a:cubicBezTo>
                <a:cubicBezTo>
                  <a:pt x="1816216" y="20973"/>
                  <a:pt x="2493627" y="10486"/>
                  <a:pt x="3171038" y="0"/>
                </a:cubicBezTo>
              </a:path>
            </a:pathLst>
          </a:cu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122F954-3B8D-4F3A-B64B-2E9BCD2E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916"/>
            <a:ext cx="6991451" cy="1988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B’ </a:t>
            </a:r>
            <a:r>
              <a:rPr lang="en-US" dirty="0">
                <a:sym typeface="Wingdings" panose="05000000000000000000" pitchFamily="2" charset="2"/>
              </a:rPr>
              <a:t> logistic growth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Determined by </a:t>
            </a:r>
            <a:r>
              <a:rPr lang="en-US" i="1" dirty="0" err="1">
                <a:sym typeface="Wingdings" panose="05000000000000000000" pitchFamily="2" charset="2"/>
              </a:rPr>
              <a:t>r</a:t>
            </a:r>
            <a:r>
              <a:rPr lang="en-US" i="1" baseline="-25000" dirty="0" err="1">
                <a:sym typeface="Wingdings" panose="05000000000000000000" pitchFamily="2" charset="2"/>
              </a:rPr>
              <a:t>max</a:t>
            </a:r>
            <a:r>
              <a:rPr lang="en-US" dirty="0">
                <a:sym typeface="Wingdings" panose="05000000000000000000" pitchFamily="2" charset="2"/>
              </a:rPr>
              <a:t> and K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DC7AD8-D818-44F3-A344-C0D9482675EB}"/>
              </a:ext>
            </a:extLst>
          </p:cNvPr>
          <p:cNvGrpSpPr/>
          <p:nvPr/>
        </p:nvGrpSpPr>
        <p:grpSpPr>
          <a:xfrm>
            <a:off x="964734" y="2567031"/>
            <a:ext cx="4771153" cy="4235595"/>
            <a:chOff x="4316220" y="1939954"/>
            <a:chExt cx="3672072" cy="350460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80E3289-C8BF-46BC-A7B7-2372DBE256C2}"/>
                </a:ext>
              </a:extLst>
            </p:cNvPr>
            <p:cNvCxnSpPr/>
            <p:nvPr/>
          </p:nvCxnSpPr>
          <p:spPr>
            <a:xfrm>
              <a:off x="4764947" y="1939954"/>
              <a:ext cx="0" cy="3045204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8B7A09-C75E-4FA3-8A41-7C896C9CF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9780" y="4959991"/>
              <a:ext cx="3248512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B42F5B-89DE-474B-BADE-D556CE92FC31}"/>
                </a:ext>
              </a:extLst>
            </p:cNvPr>
            <p:cNvSpPr txBox="1"/>
            <p:nvPr/>
          </p:nvSpPr>
          <p:spPr>
            <a:xfrm>
              <a:off x="5240201" y="5075231"/>
              <a:ext cx="224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time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20E1A9-63D6-46C1-AD8A-F778FBBD59D8}"/>
                </a:ext>
              </a:extLst>
            </p:cNvPr>
            <p:cNvSpPr txBox="1"/>
            <p:nvPr/>
          </p:nvSpPr>
          <p:spPr>
            <a:xfrm rot="16200000">
              <a:off x="3271311" y="3368659"/>
              <a:ext cx="2459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B74E6A-B691-4993-9C9C-213AFC7ED77C}"/>
              </a:ext>
            </a:extLst>
          </p:cNvPr>
          <p:cNvCxnSpPr>
            <a:cxnSpLocks/>
          </p:cNvCxnSpPr>
          <p:nvPr/>
        </p:nvCxnSpPr>
        <p:spPr>
          <a:xfrm>
            <a:off x="1580470" y="2824522"/>
            <a:ext cx="423941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BE0B15-48D8-406D-9206-1EFF3CA5B4AC}"/>
              </a:ext>
            </a:extLst>
          </p:cNvPr>
          <p:cNvSpPr txBox="1"/>
          <p:nvPr/>
        </p:nvSpPr>
        <p:spPr>
          <a:xfrm>
            <a:off x="5108587" y="3104356"/>
            <a:ext cx="207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Carrying capacity 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F05016-E7C0-4BE0-A13F-524904CF37DD}"/>
              </a:ext>
            </a:extLst>
          </p:cNvPr>
          <p:cNvSpPr/>
          <p:nvPr/>
        </p:nvSpPr>
        <p:spPr>
          <a:xfrm>
            <a:off x="3232015" y="4188845"/>
            <a:ext cx="516826" cy="51182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B’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61C3C68-58E0-488A-B5E1-2EE5DF533B8C}"/>
              </a:ext>
            </a:extLst>
          </p:cNvPr>
          <p:cNvSpPr/>
          <p:nvPr/>
        </p:nvSpPr>
        <p:spPr>
          <a:xfrm rot="13786586">
            <a:off x="2580007" y="3743311"/>
            <a:ext cx="785463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8EBAA7A-E81E-4657-9348-7F550FCDF143}"/>
              </a:ext>
            </a:extLst>
          </p:cNvPr>
          <p:cNvSpPr/>
          <p:nvPr/>
        </p:nvSpPr>
        <p:spPr>
          <a:xfrm rot="10800000">
            <a:off x="2290435" y="4283801"/>
            <a:ext cx="785463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E78B4BC-DF53-47DF-9646-5C6C2B8C4263}"/>
              </a:ext>
            </a:extLst>
          </p:cNvPr>
          <p:cNvSpPr/>
          <p:nvPr/>
        </p:nvSpPr>
        <p:spPr>
          <a:xfrm rot="16200000">
            <a:off x="3105363" y="3551474"/>
            <a:ext cx="785463" cy="313897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16A4-C657-40E0-AE2D-EE4749A8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Bioaccumulation of pollutants</a:t>
            </a:r>
          </a:p>
        </p:txBody>
      </p:sp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12B87577-C47F-4247-882F-58A26AB52E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25" y="3141452"/>
            <a:ext cx="1140751" cy="1140751"/>
          </a:xfrm>
        </p:spPr>
      </p:pic>
      <p:pic>
        <p:nvPicPr>
          <p:cNvPr id="6" name="Content Placeholder 5" descr="Shape&#10;&#10;Description automatically generated with low confidence">
            <a:extLst>
              <a:ext uri="{FF2B5EF4-FFF2-40B4-BE49-F238E27FC236}">
                <a16:creationId xmlns:a16="http://schemas.microsoft.com/office/drawing/2014/main" id="{8D7977BD-4F64-4FA6-8FD0-D141CBB307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77" y="4243821"/>
            <a:ext cx="649445" cy="649445"/>
          </a:xfr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F7A9414E-8AC7-4B49-B918-CBA13B1C7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192" y="1134420"/>
            <a:ext cx="2486863" cy="248686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60A097-CDF5-4822-A726-330E82550BE1}"/>
              </a:ext>
            </a:extLst>
          </p:cNvPr>
          <p:cNvGrpSpPr/>
          <p:nvPr/>
        </p:nvGrpSpPr>
        <p:grpSpPr>
          <a:xfrm>
            <a:off x="10263745" y="5085981"/>
            <a:ext cx="347908" cy="344680"/>
            <a:chOff x="9653286" y="5506131"/>
            <a:chExt cx="491819" cy="521319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A96FA64-8F06-4DD9-A8FF-E9B6F785D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86" y="5621746"/>
              <a:ext cx="233080" cy="233080"/>
            </a:xfrm>
            <a:prstGeom prst="rect">
              <a:avLst/>
            </a:prstGeom>
          </p:spPr>
        </p:pic>
        <p:pic>
          <p:nvPicPr>
            <p:cNvPr id="16" name="Picture 1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D175B70-EF0E-4392-A517-13F449F06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25" y="5506131"/>
              <a:ext cx="233080" cy="233080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517AB7B-22FB-4F1F-8AEB-D4A62824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196" y="5794370"/>
              <a:ext cx="233080" cy="23308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9B4424-0A3E-4431-A935-BBD520CC04D3}"/>
              </a:ext>
            </a:extLst>
          </p:cNvPr>
          <p:cNvGrpSpPr/>
          <p:nvPr/>
        </p:nvGrpSpPr>
        <p:grpSpPr>
          <a:xfrm>
            <a:off x="4929145" y="2436729"/>
            <a:ext cx="4066582" cy="4037743"/>
            <a:chOff x="4316220" y="1939954"/>
            <a:chExt cx="3672072" cy="350460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1497FED-A496-491C-B507-2EAA7F41BE86}"/>
                </a:ext>
              </a:extLst>
            </p:cNvPr>
            <p:cNvCxnSpPr/>
            <p:nvPr/>
          </p:nvCxnSpPr>
          <p:spPr>
            <a:xfrm>
              <a:off x="4764947" y="1939954"/>
              <a:ext cx="0" cy="3045204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864655-C0C8-4BBE-A7EC-DEFE59FE7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9780" y="4959991"/>
              <a:ext cx="3248512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4AF63ABB-486C-4583-A9AE-FBFB8F74187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646102" y="3918358"/>
              <a:ext cx="1266738" cy="749417"/>
            </a:xfrm>
            <a:prstGeom prst="bentConnector3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D6DB77E9-9115-4B0C-85C2-157E805C3FB4}"/>
                </a:ext>
              </a:extLst>
            </p:cNvPr>
            <p:cNvCxnSpPr/>
            <p:nvPr/>
          </p:nvCxnSpPr>
          <p:spPr>
            <a:xfrm rot="5400000" flipH="1" flipV="1">
              <a:off x="5395520" y="3292770"/>
              <a:ext cx="1266738" cy="749417"/>
            </a:xfrm>
            <a:prstGeom prst="bentConnector3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119382B5-A500-4A0A-B1D4-B98E6A17725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38231" y="2671984"/>
              <a:ext cx="1266738" cy="749417"/>
            </a:xfrm>
            <a:prstGeom prst="bentConnector3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D4C1E0-F2D9-4875-951F-93BD1F089799}"/>
                </a:ext>
              </a:extLst>
            </p:cNvPr>
            <p:cNvCxnSpPr>
              <a:cxnSpLocks/>
            </p:cNvCxnSpPr>
            <p:nvPr/>
          </p:nvCxnSpPr>
          <p:spPr>
            <a:xfrm>
              <a:off x="7146309" y="2418106"/>
              <a:ext cx="52064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2B80A6-4849-4B82-B1A4-0ED6D533F615}"/>
                </a:ext>
              </a:extLst>
            </p:cNvPr>
            <p:cNvSpPr txBox="1"/>
            <p:nvPr/>
          </p:nvSpPr>
          <p:spPr>
            <a:xfrm>
              <a:off x="5240201" y="5075231"/>
              <a:ext cx="224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Trophic level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2990D4-FCFF-4F0F-9DEB-46E5D5D6C7C2}"/>
                </a:ext>
              </a:extLst>
            </p:cNvPr>
            <p:cNvSpPr txBox="1"/>
            <p:nvPr/>
          </p:nvSpPr>
          <p:spPr>
            <a:xfrm rot="16200000">
              <a:off x="3271311" y="3368659"/>
              <a:ext cx="2459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Mercury concentration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7992B3F-42BD-4B1D-9228-72AC2703A1CD}"/>
              </a:ext>
            </a:extLst>
          </p:cNvPr>
          <p:cNvSpPr txBox="1"/>
          <p:nvPr/>
        </p:nvSpPr>
        <p:spPr>
          <a:xfrm>
            <a:off x="1218935" y="1394203"/>
            <a:ext cx="4144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Mercury in ocean fish</a:t>
            </a:r>
          </a:p>
          <a:p>
            <a:r>
              <a:rPr lang="en-US" sz="3200" dirty="0"/>
              <a:t>DDT in birds of prey</a:t>
            </a:r>
          </a:p>
        </p:txBody>
      </p:sp>
    </p:spTree>
    <p:extLst>
      <p:ext uri="{BB962C8B-B14F-4D97-AF65-F5344CB8AC3E}">
        <p14:creationId xmlns:p14="http://schemas.microsoft.com/office/powerpoint/2010/main" val="2670319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II predation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058"/>
            <a:ext cx="7471852" cy="9270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Predation depends on number of predators and prey</a:t>
            </a:r>
          </a:p>
          <a:p>
            <a:pPr marL="0" indent="0">
              <a:buNone/>
            </a:pPr>
            <a:r>
              <a:rPr lang="en-US" dirty="0"/>
              <a:t>Reproduction depends on # prey eaten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090C43-5F69-45F6-A865-4BA7F3D0F11A}"/>
              </a:ext>
            </a:extLst>
          </p:cNvPr>
          <p:cNvGrpSpPr/>
          <p:nvPr/>
        </p:nvGrpSpPr>
        <p:grpSpPr>
          <a:xfrm>
            <a:off x="8310052" y="1711851"/>
            <a:ext cx="3635538" cy="4703529"/>
            <a:chOff x="6500081" y="1341381"/>
            <a:chExt cx="3635538" cy="470352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99C9A21-C0F2-41A8-BAE3-582F47B46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9A398B-C32A-41C5-8894-7F1603559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A5413A-BDD1-462E-B594-CD7BBEF2DE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D8AD1D-492B-4FE4-A94A-8724B724ED4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46" name="Picture 4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9B121D7-0E66-4B0A-A064-24137856F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CD457E-0998-43B0-8D84-F78FF2826134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7E8B0E6-EBBE-4833-9300-D1AE2A15BA6D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44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29A2558-F826-4E9E-A5DB-818CE666F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A9B0ECD-DE83-4996-9819-45B9EEF0AC80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DEF622-6A4B-43E5-A303-64576A5889D3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42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9483AB4A-F593-4601-B739-03EB3C687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C69B2E-2404-4490-83F7-1C1C335EBFC5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A18D14-7552-4E96-AEE7-CE63071B468B}"/>
              </a:ext>
            </a:extLst>
          </p:cNvPr>
          <p:cNvSpPr/>
          <p:nvPr/>
        </p:nvSpPr>
        <p:spPr>
          <a:xfrm>
            <a:off x="1590085" y="3154264"/>
            <a:ext cx="4236354" cy="3104868"/>
          </a:xfrm>
          <a:custGeom>
            <a:avLst/>
            <a:gdLst>
              <a:gd name="connsiteX0" fmla="*/ 0 w 3171038"/>
              <a:gd name="connsiteY0" fmla="*/ 1635853 h 1635853"/>
              <a:gd name="connsiteX1" fmla="*/ 427838 w 3171038"/>
              <a:gd name="connsiteY1" fmla="*/ 578840 h 1635853"/>
              <a:gd name="connsiteX2" fmla="*/ 1359016 w 3171038"/>
              <a:gd name="connsiteY2" fmla="*/ 117446 h 1635853"/>
              <a:gd name="connsiteX3" fmla="*/ 3171038 w 3171038"/>
              <a:gd name="connsiteY3" fmla="*/ 0 h 163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038" h="1635853">
                <a:moveTo>
                  <a:pt x="0" y="1635853"/>
                </a:moveTo>
                <a:cubicBezTo>
                  <a:pt x="100667" y="1233880"/>
                  <a:pt x="201335" y="831908"/>
                  <a:pt x="427838" y="578840"/>
                </a:cubicBezTo>
                <a:cubicBezTo>
                  <a:pt x="654341" y="325772"/>
                  <a:pt x="901816" y="213919"/>
                  <a:pt x="1359016" y="117446"/>
                </a:cubicBezTo>
                <a:cubicBezTo>
                  <a:pt x="1816216" y="20973"/>
                  <a:pt x="2493627" y="10486"/>
                  <a:pt x="3171038" y="0"/>
                </a:cubicBezTo>
              </a:path>
            </a:pathLst>
          </a:cu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B7AFF0-0DA9-45AE-828A-D8DDF8E8392B}"/>
              </a:ext>
            </a:extLst>
          </p:cNvPr>
          <p:cNvGrpSpPr/>
          <p:nvPr/>
        </p:nvGrpSpPr>
        <p:grpSpPr>
          <a:xfrm>
            <a:off x="1020006" y="3154263"/>
            <a:ext cx="4715882" cy="3571328"/>
            <a:chOff x="4358759" y="1939954"/>
            <a:chExt cx="3629533" cy="344086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DE5E95-1C5F-4642-AC64-65762B752CDF}"/>
                </a:ext>
              </a:extLst>
            </p:cNvPr>
            <p:cNvCxnSpPr/>
            <p:nvPr/>
          </p:nvCxnSpPr>
          <p:spPr>
            <a:xfrm>
              <a:off x="4764947" y="1939954"/>
              <a:ext cx="0" cy="3045204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3F2170C-BEC2-4B03-8CF3-521C26AD0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9780" y="4959991"/>
              <a:ext cx="3248512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82DD91-DFE8-4BEA-8DCE-266762C1A3AE}"/>
                </a:ext>
              </a:extLst>
            </p:cNvPr>
            <p:cNvSpPr txBox="1"/>
            <p:nvPr/>
          </p:nvSpPr>
          <p:spPr>
            <a:xfrm>
              <a:off x="5240201" y="5075231"/>
              <a:ext cx="2247670" cy="305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Prey Density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A645DF-1A43-4A33-846F-A5380A94DBBC}"/>
                </a:ext>
              </a:extLst>
            </p:cNvPr>
            <p:cNvSpPr txBox="1"/>
            <p:nvPr/>
          </p:nvSpPr>
          <p:spPr>
            <a:xfrm rot="16200000">
              <a:off x="3271311" y="3411198"/>
              <a:ext cx="2459149" cy="284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# Prey consumed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472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Coexistence depends on IGP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247" y="1856203"/>
            <a:ext cx="1830013" cy="1011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Weak IGP </a:t>
            </a:r>
          </a:p>
          <a:p>
            <a:pPr marL="0" indent="0" algn="ctr">
              <a:buNone/>
            </a:pPr>
            <a:r>
              <a:rPr lang="en-US" dirty="0"/>
              <a:t>= stable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090C43-5F69-45F6-A865-4BA7F3D0F11A}"/>
              </a:ext>
            </a:extLst>
          </p:cNvPr>
          <p:cNvGrpSpPr/>
          <p:nvPr/>
        </p:nvGrpSpPr>
        <p:grpSpPr>
          <a:xfrm>
            <a:off x="848008" y="2767227"/>
            <a:ext cx="3055630" cy="4090773"/>
            <a:chOff x="6500081" y="1341381"/>
            <a:chExt cx="3635538" cy="470352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99C9A21-C0F2-41A8-BAE3-582F47B46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9A398B-C32A-41C5-8894-7F1603559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1968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A5413A-BDD1-462E-B594-CD7BBEF2DE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D8AD1D-492B-4FE4-A94A-8724B724ED4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46" name="Picture 4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9B121D7-0E66-4B0A-A064-24137856F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CD457E-0998-43B0-8D84-F78FF2826134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7E8B0E6-EBBE-4833-9300-D1AE2A15BA6D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44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29A2558-F826-4E9E-A5DB-818CE666F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A9B0ECD-DE83-4996-9819-45B9EEF0AC80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DEF622-6A4B-43E5-A303-64576A5889D3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42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9483AB4A-F593-4601-B739-03EB3C687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C69B2E-2404-4490-83F7-1C1C335EBFC5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BD7F5634-1CB3-45FE-9E62-4996B40788B9}"/>
              </a:ext>
            </a:extLst>
          </p:cNvPr>
          <p:cNvSpPr txBox="1">
            <a:spLocks/>
          </p:cNvSpPr>
          <p:nvPr/>
        </p:nvSpPr>
        <p:spPr>
          <a:xfrm>
            <a:off x="5113982" y="1850426"/>
            <a:ext cx="2121218" cy="99617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Strong IGP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= Unstable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F15D19-7C51-4E7D-8679-F6847A128C8D}"/>
              </a:ext>
            </a:extLst>
          </p:cNvPr>
          <p:cNvGrpSpPr/>
          <p:nvPr/>
        </p:nvGrpSpPr>
        <p:grpSpPr>
          <a:xfrm>
            <a:off x="4825705" y="2560879"/>
            <a:ext cx="3055630" cy="4090773"/>
            <a:chOff x="6500081" y="1341381"/>
            <a:chExt cx="3635538" cy="4703529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F3C5B8E-FB2D-4705-80AA-CCB966952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203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61DFC3-2A07-4E22-906E-57EEBFBBB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5B519D-5BB2-4177-8648-F01855C53BE4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050C259-A286-40B8-BC92-E2EEAF96F2D6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78" name="Picture 7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E240AB8F-FBC4-44A3-9235-3B531DD54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1D7B289-5A91-4997-B1FB-1C3618ECEC65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2C47E3-4223-4B1D-9B3D-AE83B58F7537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76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14F0ADC-350A-4D62-BA99-05E4C48C1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F13617BD-EBCD-4AD1-812B-B9E012C5E2E2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6285DEF-1773-4AEA-BAA4-D0567CDD3C38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74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54D4655-931D-46C7-BC69-3E0D13414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4FF22DC-1DC7-44BD-9005-A851573D9DBA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A22518A-CC6B-4BA8-A923-AE27AAD99865}"/>
              </a:ext>
            </a:extLst>
          </p:cNvPr>
          <p:cNvSpPr txBox="1">
            <a:spLocks/>
          </p:cNvSpPr>
          <p:nvPr/>
        </p:nvSpPr>
        <p:spPr>
          <a:xfrm>
            <a:off x="9011301" y="1853387"/>
            <a:ext cx="2121218" cy="13839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No IGP = stable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0530955-64C6-423F-B434-F33825E2D157}"/>
              </a:ext>
            </a:extLst>
          </p:cNvPr>
          <p:cNvGrpSpPr/>
          <p:nvPr/>
        </p:nvGrpSpPr>
        <p:grpSpPr>
          <a:xfrm>
            <a:off x="9011301" y="2542146"/>
            <a:ext cx="3055630" cy="4090773"/>
            <a:chOff x="6500081" y="1341381"/>
            <a:chExt cx="3635538" cy="4703529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B9FBB7-5133-45A3-869E-CDBA381DF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448B999-3508-46FE-9F4A-011E91BAB441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C1FF929-9032-4501-A393-65722AB77F98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92" name="Picture 91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10A7D5CF-E835-4E49-890F-F96017EAB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C24EC85-6AB0-4A6A-BBB2-46EBD209A472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C574309-F128-44BA-807F-96B4A466AA5A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90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31C17576-FFD6-46F1-9512-9C1DEB05F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AD2D72A-B3C9-491A-B778-F891B966CAE3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E03DC45-3E03-4C8E-ABF2-8A735E1B2933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88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79D8137E-C1C9-4345-ACA1-06B1AE2FD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C7A15E7-3F9A-41D2-BB29-FB2C160D165F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4451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C349-D1FF-4354-8535-CB21BC5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II predation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8403-9856-4295-B468-777F46197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8058"/>
            <a:ext cx="7471852" cy="9270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Predation depends on number of predators and prey</a:t>
            </a:r>
          </a:p>
          <a:p>
            <a:pPr marL="0" indent="0">
              <a:buNone/>
            </a:pPr>
            <a:r>
              <a:rPr lang="en-US" dirty="0"/>
              <a:t>Reproduction depends on # prey eaten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090C43-5F69-45F6-A865-4BA7F3D0F11A}"/>
              </a:ext>
            </a:extLst>
          </p:cNvPr>
          <p:cNvGrpSpPr/>
          <p:nvPr/>
        </p:nvGrpSpPr>
        <p:grpSpPr>
          <a:xfrm>
            <a:off x="8310052" y="1711851"/>
            <a:ext cx="3635538" cy="4703529"/>
            <a:chOff x="6500081" y="1341381"/>
            <a:chExt cx="3635538" cy="470352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99C9A21-C0F2-41A8-BAE3-582F47B46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6721" y="3280095"/>
              <a:ext cx="142872" cy="1737033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89A398B-C32A-41C5-8894-7F1603559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172" y="4706224"/>
              <a:ext cx="911933" cy="511728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A5413A-BDD1-462E-B594-CD7BBEF2DEE2}"/>
                </a:ext>
              </a:extLst>
            </p:cNvPr>
            <p:cNvCxnSpPr>
              <a:cxnSpLocks/>
            </p:cNvCxnSpPr>
            <p:nvPr/>
          </p:nvCxnSpPr>
          <p:spPr>
            <a:xfrm>
              <a:off x="8151138" y="3131307"/>
              <a:ext cx="679377" cy="1017304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D8AD1D-492B-4FE4-A94A-8724B724ED47}"/>
                </a:ext>
              </a:extLst>
            </p:cNvPr>
            <p:cNvGrpSpPr/>
            <p:nvPr/>
          </p:nvGrpSpPr>
          <p:grpSpPr>
            <a:xfrm>
              <a:off x="6500081" y="1341381"/>
              <a:ext cx="2390181" cy="2390181"/>
              <a:chOff x="6216924" y="1524273"/>
              <a:chExt cx="2390181" cy="2390181"/>
            </a:xfrm>
          </p:grpSpPr>
          <p:pic>
            <p:nvPicPr>
              <p:cNvPr id="46" name="Picture 4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09B121D7-0E66-4B0A-A064-24137856F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6924" y="1524273"/>
                <a:ext cx="2390181" cy="2390181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CD457E-0998-43B0-8D84-F78FF2826134}"/>
                  </a:ext>
                </a:extLst>
              </p:cNvPr>
              <p:cNvSpPr/>
              <p:nvPr/>
            </p:nvSpPr>
            <p:spPr>
              <a:xfrm>
                <a:off x="7589021" y="1591874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>
                    <a:solidFill>
                      <a:schemeClr val="bg2">
                        <a:lumMod val="50000"/>
                      </a:schemeClr>
                    </a:solidFill>
                  </a:rPr>
                  <a:t>P</a:t>
                </a:r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7E8B0E6-EBBE-4833-9300-D1AE2A15BA6D}"/>
                </a:ext>
              </a:extLst>
            </p:cNvPr>
            <p:cNvGrpSpPr/>
            <p:nvPr/>
          </p:nvGrpSpPr>
          <p:grpSpPr>
            <a:xfrm>
              <a:off x="6640785" y="4853126"/>
              <a:ext cx="1377845" cy="1191784"/>
              <a:chOff x="6367244" y="5001889"/>
              <a:chExt cx="1377845" cy="1191784"/>
            </a:xfrm>
          </p:grpSpPr>
          <p:pic>
            <p:nvPicPr>
              <p:cNvPr id="44" name="Content Placeholder 5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C29A2558-F826-4E9E-A5DB-818CE666F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244" y="5306584"/>
                <a:ext cx="887089" cy="887089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A9B0ECD-DE83-4996-9819-45B9EEF0AC80}"/>
                  </a:ext>
                </a:extLst>
              </p:cNvPr>
              <p:cNvSpPr/>
              <p:nvPr/>
            </p:nvSpPr>
            <p:spPr>
              <a:xfrm>
                <a:off x="6763577" y="5001889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  <a:endParaRPr lang="en-US" sz="11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DEF622-6A4B-43E5-A303-64576A5889D3}"/>
                </a:ext>
              </a:extLst>
            </p:cNvPr>
            <p:cNvGrpSpPr/>
            <p:nvPr/>
          </p:nvGrpSpPr>
          <p:grpSpPr>
            <a:xfrm>
              <a:off x="8106420" y="3537586"/>
              <a:ext cx="2029199" cy="1737033"/>
              <a:chOff x="8106420" y="3537586"/>
              <a:chExt cx="2029199" cy="1737033"/>
            </a:xfrm>
          </p:grpSpPr>
          <p:pic>
            <p:nvPicPr>
              <p:cNvPr id="42" name="Content Placeholder 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9483AB4A-F593-4601-B739-03EB3C687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6420" y="3537586"/>
                <a:ext cx="1737033" cy="173703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8C69B2E-2404-4490-83F7-1C1C335EBFC5}"/>
                  </a:ext>
                </a:extLst>
              </p:cNvPr>
              <p:cNvSpPr/>
              <p:nvPr/>
            </p:nvSpPr>
            <p:spPr>
              <a:xfrm>
                <a:off x="9154107" y="3537586"/>
                <a:ext cx="981512" cy="989901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C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A18D14-7552-4E96-AEE7-CE63071B468B}"/>
              </a:ext>
            </a:extLst>
          </p:cNvPr>
          <p:cNvSpPr/>
          <p:nvPr/>
        </p:nvSpPr>
        <p:spPr>
          <a:xfrm>
            <a:off x="1590085" y="3154264"/>
            <a:ext cx="4236354" cy="3104868"/>
          </a:xfrm>
          <a:custGeom>
            <a:avLst/>
            <a:gdLst>
              <a:gd name="connsiteX0" fmla="*/ 0 w 3171038"/>
              <a:gd name="connsiteY0" fmla="*/ 1635853 h 1635853"/>
              <a:gd name="connsiteX1" fmla="*/ 427838 w 3171038"/>
              <a:gd name="connsiteY1" fmla="*/ 578840 h 1635853"/>
              <a:gd name="connsiteX2" fmla="*/ 1359016 w 3171038"/>
              <a:gd name="connsiteY2" fmla="*/ 117446 h 1635853"/>
              <a:gd name="connsiteX3" fmla="*/ 3171038 w 3171038"/>
              <a:gd name="connsiteY3" fmla="*/ 0 h 163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038" h="1635853">
                <a:moveTo>
                  <a:pt x="0" y="1635853"/>
                </a:moveTo>
                <a:cubicBezTo>
                  <a:pt x="100667" y="1233880"/>
                  <a:pt x="201335" y="831908"/>
                  <a:pt x="427838" y="578840"/>
                </a:cubicBezTo>
                <a:cubicBezTo>
                  <a:pt x="654341" y="325772"/>
                  <a:pt x="901816" y="213919"/>
                  <a:pt x="1359016" y="117446"/>
                </a:cubicBezTo>
                <a:cubicBezTo>
                  <a:pt x="1816216" y="20973"/>
                  <a:pt x="2493627" y="10486"/>
                  <a:pt x="3171038" y="0"/>
                </a:cubicBezTo>
              </a:path>
            </a:pathLst>
          </a:cu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B7AFF0-0DA9-45AE-828A-D8DDF8E8392B}"/>
              </a:ext>
            </a:extLst>
          </p:cNvPr>
          <p:cNvGrpSpPr/>
          <p:nvPr/>
        </p:nvGrpSpPr>
        <p:grpSpPr>
          <a:xfrm>
            <a:off x="1020006" y="3154263"/>
            <a:ext cx="4715882" cy="3571328"/>
            <a:chOff x="4358759" y="1939954"/>
            <a:chExt cx="3629533" cy="344086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DE5E95-1C5F-4642-AC64-65762B752CDF}"/>
                </a:ext>
              </a:extLst>
            </p:cNvPr>
            <p:cNvCxnSpPr/>
            <p:nvPr/>
          </p:nvCxnSpPr>
          <p:spPr>
            <a:xfrm>
              <a:off x="4764947" y="1939954"/>
              <a:ext cx="0" cy="3045204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3F2170C-BEC2-4B03-8CF3-521C26AD0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9780" y="4959991"/>
              <a:ext cx="3248512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82DD91-DFE8-4BEA-8DCE-266762C1A3AE}"/>
                </a:ext>
              </a:extLst>
            </p:cNvPr>
            <p:cNvSpPr txBox="1"/>
            <p:nvPr/>
          </p:nvSpPr>
          <p:spPr>
            <a:xfrm>
              <a:off x="5240201" y="5075231"/>
              <a:ext cx="2247670" cy="305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Prey Density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A645DF-1A43-4A33-846F-A5380A94DBBC}"/>
                </a:ext>
              </a:extLst>
            </p:cNvPr>
            <p:cNvSpPr txBox="1"/>
            <p:nvPr/>
          </p:nvSpPr>
          <p:spPr>
            <a:xfrm rot="16200000">
              <a:off x="3271311" y="3411198"/>
              <a:ext cx="2459149" cy="284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# Prey consumed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521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C34A8D-C5AE-4BD2-9399-1DC726CC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81" r="39527" b="74136"/>
          <a:stretch/>
        </p:blipFill>
        <p:spPr>
          <a:xfrm>
            <a:off x="8528053" y="2156275"/>
            <a:ext cx="2285356" cy="3439181"/>
          </a:xfrm>
          <a:prstGeom prst="rect">
            <a:avLst/>
          </a:prstGeom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105B2F49-D01E-41CC-87FF-52400F2D337F}"/>
              </a:ext>
            </a:extLst>
          </p:cNvPr>
          <p:cNvSpPr/>
          <p:nvPr/>
        </p:nvSpPr>
        <p:spPr>
          <a:xfrm rot="20924001">
            <a:off x="7413492" y="2817510"/>
            <a:ext cx="1466030" cy="2848398"/>
          </a:xfrm>
          <a:prstGeom prst="curvedRightArrow">
            <a:avLst>
              <a:gd name="adj1" fmla="val 1135"/>
              <a:gd name="adj2" fmla="val 19044"/>
              <a:gd name="adj3" fmla="val 2107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6F55A532-0618-4D9B-AC40-22F7D4A29405}"/>
              </a:ext>
            </a:extLst>
          </p:cNvPr>
          <p:cNvSpPr/>
          <p:nvPr/>
        </p:nvSpPr>
        <p:spPr>
          <a:xfrm>
            <a:off x="7633981" y="2676088"/>
            <a:ext cx="894071" cy="1950134"/>
          </a:xfrm>
          <a:prstGeom prst="curvedRightArrow">
            <a:avLst>
              <a:gd name="adj1" fmla="val 19711"/>
              <a:gd name="adj2" fmla="val 49287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00D88-00FF-4F91-9F37-4D0B10EC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Dispersal occurs after reproduction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4A53-FE4D-408D-A015-9F2112E4A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230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Individuals emigrate (E) a patch with some probability</a:t>
            </a:r>
          </a:p>
          <a:p>
            <a:pPr marL="0" indent="0">
              <a:buNone/>
            </a:pPr>
            <a:r>
              <a:rPr lang="en-US" dirty="0"/>
              <a:t>Enter neighboring patch (I) based on distance</a:t>
            </a: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266EE55B-7769-4E37-B5DC-17CBA59ACBF9}"/>
              </a:ext>
            </a:extLst>
          </p:cNvPr>
          <p:cNvSpPr/>
          <p:nvPr/>
        </p:nvSpPr>
        <p:spPr>
          <a:xfrm>
            <a:off x="7887692" y="2634143"/>
            <a:ext cx="738329" cy="1048624"/>
          </a:xfrm>
          <a:prstGeom prst="curvedRightArrow">
            <a:avLst>
              <a:gd name="adj1" fmla="val 38312"/>
              <a:gd name="adj2" fmla="val 50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21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0D88-00FF-4F91-9F37-4D0B10EC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on R function to simulate dynamics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8A5FB-8392-4F41-97C8-5383504C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566363" cy="447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EC8274-7283-4FD9-B479-1B1597E2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63" y="1991490"/>
            <a:ext cx="5563333" cy="38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16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0D88-00FF-4F91-9F37-4D0B10EC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182686" cy="1325563"/>
          </a:xfrm>
        </p:spPr>
        <p:txBody>
          <a:bodyPr/>
          <a:lstStyle/>
          <a:p>
            <a:r>
              <a:rPr lang="en-US" dirty="0"/>
              <a:t>Environmental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4A53-FE4D-408D-A015-9F2112E4A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231"/>
            <a:ext cx="2953624" cy="160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Productivity</a:t>
            </a:r>
          </a:p>
          <a:p>
            <a:pPr marL="0" indent="0">
              <a:buNone/>
            </a:pPr>
            <a:r>
              <a:rPr lang="en-US" dirty="0"/>
              <a:t>Disturbance</a:t>
            </a:r>
          </a:p>
          <a:p>
            <a:pPr marL="0" indent="0">
              <a:buNone/>
            </a:pPr>
            <a:r>
              <a:rPr lang="en-US" dirty="0"/>
              <a:t>Size </a:t>
            </a:r>
          </a:p>
          <a:p>
            <a:pPr marL="0" indent="0">
              <a:buNone/>
            </a:pPr>
            <a:r>
              <a:rPr lang="en-US" dirty="0"/>
              <a:t>Complexity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0B18DC-3C72-41EB-A81B-7F4B2C0FD260}"/>
              </a:ext>
            </a:extLst>
          </p:cNvPr>
          <p:cNvSpPr txBox="1">
            <a:spLocks/>
          </p:cNvSpPr>
          <p:nvPr/>
        </p:nvSpPr>
        <p:spPr>
          <a:xfrm>
            <a:off x="0" y="3144489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Biotic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4BD927-47A4-4326-BBDE-BA1F29ABB90E}"/>
              </a:ext>
            </a:extLst>
          </p:cNvPr>
          <p:cNvSpPr txBox="1">
            <a:spLocks/>
          </p:cNvSpPr>
          <p:nvPr/>
        </p:nvSpPr>
        <p:spPr>
          <a:xfrm>
            <a:off x="838200" y="4143595"/>
            <a:ext cx="3498908" cy="2651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Species growth rates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Strength of trophic interactions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Dispersal probability and distance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283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0D88-00FF-4F91-9F37-4D0B10EC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6182686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Environmental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4A53-FE4D-408D-A015-9F2112E4A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4231"/>
            <a:ext cx="2953624" cy="160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Productivity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Disturbance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Size </a:t>
            </a:r>
          </a:p>
          <a:p>
            <a:pPr marL="0" indent="0">
              <a:buNone/>
            </a:pPr>
            <a:r>
              <a:rPr lang="en-US" b="1" dirty="0"/>
              <a:t>Complexity</a:t>
            </a:r>
            <a:r>
              <a:rPr lang="en-US" sz="1800" dirty="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0B18DC-3C72-41EB-A81B-7F4B2C0FD260}"/>
              </a:ext>
            </a:extLst>
          </p:cNvPr>
          <p:cNvSpPr txBox="1">
            <a:spLocks/>
          </p:cNvSpPr>
          <p:nvPr/>
        </p:nvSpPr>
        <p:spPr>
          <a:xfrm>
            <a:off x="1614" y="3154257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Biotic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4BD927-47A4-4326-BBDE-BA1F29ABB90E}"/>
              </a:ext>
            </a:extLst>
          </p:cNvPr>
          <p:cNvSpPr txBox="1">
            <a:spLocks/>
          </p:cNvSpPr>
          <p:nvPr/>
        </p:nvSpPr>
        <p:spPr>
          <a:xfrm>
            <a:off x="838200" y="4143595"/>
            <a:ext cx="3498908" cy="265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Species growth rates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Strength of trophic interactions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Dispersal probability and distance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AF6FB-FFDC-4352-80D0-F4EEC0461D0B}"/>
              </a:ext>
            </a:extLst>
          </p:cNvPr>
          <p:cNvGrpSpPr/>
          <p:nvPr/>
        </p:nvGrpSpPr>
        <p:grpSpPr>
          <a:xfrm>
            <a:off x="5416904" y="2105640"/>
            <a:ext cx="6059234" cy="4645557"/>
            <a:chOff x="4343521" y="1939954"/>
            <a:chExt cx="3644771" cy="358677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ECF5184-6658-4B86-A97A-16A40C0E32AD}"/>
                </a:ext>
              </a:extLst>
            </p:cNvPr>
            <p:cNvCxnSpPr/>
            <p:nvPr/>
          </p:nvCxnSpPr>
          <p:spPr>
            <a:xfrm>
              <a:off x="4764947" y="1939954"/>
              <a:ext cx="0" cy="3045204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215FA5-ED49-426A-BFB4-CD36BF28C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9780" y="4959991"/>
              <a:ext cx="3248512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89C18F-53C9-4288-84E7-9C0769716EA0}"/>
                </a:ext>
              </a:extLst>
            </p:cNvPr>
            <p:cNvSpPr txBox="1"/>
            <p:nvPr/>
          </p:nvSpPr>
          <p:spPr>
            <a:xfrm>
              <a:off x="5240201" y="5075231"/>
              <a:ext cx="2247670" cy="451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Branching complexity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31CD7D-D159-46C1-A800-E2DC2EE109F9}"/>
                </a:ext>
              </a:extLst>
            </p:cNvPr>
            <p:cNvSpPr txBox="1"/>
            <p:nvPr/>
          </p:nvSpPr>
          <p:spPr>
            <a:xfrm rot="16200000">
              <a:off x="3271311" y="3395960"/>
              <a:ext cx="2459149" cy="31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FCL</a:t>
              </a: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82F551-949C-4A84-9F2F-99F1B5430962}"/>
              </a:ext>
            </a:extLst>
          </p:cNvPr>
          <p:cNvSpPr/>
          <p:nvPr/>
        </p:nvSpPr>
        <p:spPr>
          <a:xfrm>
            <a:off x="6241409" y="5064288"/>
            <a:ext cx="4865591" cy="841562"/>
          </a:xfrm>
          <a:custGeom>
            <a:avLst/>
            <a:gdLst>
              <a:gd name="connsiteX0" fmla="*/ 0 w 4328719"/>
              <a:gd name="connsiteY0" fmla="*/ 1669421 h 1669421"/>
              <a:gd name="connsiteX1" fmla="*/ 16778 w 4328719"/>
              <a:gd name="connsiteY1" fmla="*/ 1627476 h 1669421"/>
              <a:gd name="connsiteX2" fmla="*/ 33556 w 4328719"/>
              <a:gd name="connsiteY2" fmla="*/ 1602309 h 1669421"/>
              <a:gd name="connsiteX3" fmla="*/ 41945 w 4328719"/>
              <a:gd name="connsiteY3" fmla="*/ 1577142 h 1669421"/>
              <a:gd name="connsiteX4" fmla="*/ 58723 w 4328719"/>
              <a:gd name="connsiteY4" fmla="*/ 1551975 h 1669421"/>
              <a:gd name="connsiteX5" fmla="*/ 75501 w 4328719"/>
              <a:gd name="connsiteY5" fmla="*/ 1518419 h 1669421"/>
              <a:gd name="connsiteX6" fmla="*/ 83890 w 4328719"/>
              <a:gd name="connsiteY6" fmla="*/ 1493252 h 1669421"/>
              <a:gd name="connsiteX7" fmla="*/ 109057 w 4328719"/>
              <a:gd name="connsiteY7" fmla="*/ 1459696 h 1669421"/>
              <a:gd name="connsiteX8" fmla="*/ 134224 w 4328719"/>
              <a:gd name="connsiteY8" fmla="*/ 1409362 h 1669421"/>
              <a:gd name="connsiteX9" fmla="*/ 142613 w 4328719"/>
              <a:gd name="connsiteY9" fmla="*/ 1384195 h 1669421"/>
              <a:gd name="connsiteX10" fmla="*/ 176169 w 4328719"/>
              <a:gd name="connsiteY10" fmla="*/ 1333861 h 1669421"/>
              <a:gd name="connsiteX11" fmla="*/ 201336 w 4328719"/>
              <a:gd name="connsiteY11" fmla="*/ 1291916 h 1669421"/>
              <a:gd name="connsiteX12" fmla="*/ 226503 w 4328719"/>
              <a:gd name="connsiteY12" fmla="*/ 1258360 h 1669421"/>
              <a:gd name="connsiteX13" fmla="*/ 243281 w 4328719"/>
              <a:gd name="connsiteY13" fmla="*/ 1224804 h 1669421"/>
              <a:gd name="connsiteX14" fmla="*/ 276837 w 4328719"/>
              <a:gd name="connsiteY14" fmla="*/ 1191248 h 1669421"/>
              <a:gd name="connsiteX15" fmla="*/ 335560 w 4328719"/>
              <a:gd name="connsiteY15" fmla="*/ 1124136 h 1669421"/>
              <a:gd name="connsiteX16" fmla="*/ 352338 w 4328719"/>
              <a:gd name="connsiteY16" fmla="*/ 1098969 h 1669421"/>
              <a:gd name="connsiteX17" fmla="*/ 402672 w 4328719"/>
              <a:gd name="connsiteY17" fmla="*/ 1073802 h 1669421"/>
              <a:gd name="connsiteX18" fmla="*/ 427839 w 4328719"/>
              <a:gd name="connsiteY18" fmla="*/ 1057024 h 1669421"/>
              <a:gd name="connsiteX19" fmla="*/ 469784 w 4328719"/>
              <a:gd name="connsiteY19" fmla="*/ 1048635 h 1669421"/>
              <a:gd name="connsiteX20" fmla="*/ 562063 w 4328719"/>
              <a:gd name="connsiteY20" fmla="*/ 1023468 h 1669421"/>
              <a:gd name="connsiteX21" fmla="*/ 629174 w 4328719"/>
              <a:gd name="connsiteY21" fmla="*/ 1015079 h 1669421"/>
              <a:gd name="connsiteX22" fmla="*/ 771787 w 4328719"/>
              <a:gd name="connsiteY22" fmla="*/ 998301 h 1669421"/>
              <a:gd name="connsiteX23" fmla="*/ 805343 w 4328719"/>
              <a:gd name="connsiteY23" fmla="*/ 989912 h 1669421"/>
              <a:gd name="connsiteX24" fmla="*/ 880844 w 4328719"/>
              <a:gd name="connsiteY24" fmla="*/ 956356 h 1669421"/>
              <a:gd name="connsiteX25" fmla="*/ 931178 w 4328719"/>
              <a:gd name="connsiteY25" fmla="*/ 906022 h 1669421"/>
              <a:gd name="connsiteX26" fmla="*/ 956345 w 4328719"/>
              <a:gd name="connsiteY26" fmla="*/ 880855 h 1669421"/>
              <a:gd name="connsiteX27" fmla="*/ 989901 w 4328719"/>
              <a:gd name="connsiteY27" fmla="*/ 830521 h 1669421"/>
              <a:gd name="connsiteX28" fmla="*/ 1023457 w 4328719"/>
              <a:gd name="connsiteY28" fmla="*/ 780188 h 1669421"/>
              <a:gd name="connsiteX29" fmla="*/ 1073791 w 4328719"/>
              <a:gd name="connsiteY29" fmla="*/ 713076 h 1669421"/>
              <a:gd name="connsiteX30" fmla="*/ 1098958 w 4328719"/>
              <a:gd name="connsiteY30" fmla="*/ 679520 h 1669421"/>
              <a:gd name="connsiteX31" fmla="*/ 1115736 w 4328719"/>
              <a:gd name="connsiteY31" fmla="*/ 654353 h 1669421"/>
              <a:gd name="connsiteX32" fmla="*/ 1140903 w 4328719"/>
              <a:gd name="connsiteY32" fmla="*/ 620797 h 1669421"/>
              <a:gd name="connsiteX33" fmla="*/ 1174459 w 4328719"/>
              <a:gd name="connsiteY33" fmla="*/ 570463 h 1669421"/>
              <a:gd name="connsiteX34" fmla="*/ 1191237 w 4328719"/>
              <a:gd name="connsiteY34" fmla="*/ 545296 h 1669421"/>
              <a:gd name="connsiteX35" fmla="*/ 1216404 w 4328719"/>
              <a:gd name="connsiteY35" fmla="*/ 520129 h 1669421"/>
              <a:gd name="connsiteX36" fmla="*/ 1275127 w 4328719"/>
              <a:gd name="connsiteY36" fmla="*/ 444628 h 1669421"/>
              <a:gd name="connsiteX37" fmla="*/ 1300294 w 4328719"/>
              <a:gd name="connsiteY37" fmla="*/ 427850 h 1669421"/>
              <a:gd name="connsiteX38" fmla="*/ 1333850 w 4328719"/>
              <a:gd name="connsiteY38" fmla="*/ 419461 h 1669421"/>
              <a:gd name="connsiteX39" fmla="*/ 1342239 w 4328719"/>
              <a:gd name="connsiteY39" fmla="*/ 394294 h 1669421"/>
              <a:gd name="connsiteX40" fmla="*/ 1392573 w 4328719"/>
              <a:gd name="connsiteY40" fmla="*/ 352349 h 1669421"/>
              <a:gd name="connsiteX41" fmla="*/ 1417740 w 4328719"/>
              <a:gd name="connsiteY41" fmla="*/ 327182 h 1669421"/>
              <a:gd name="connsiteX42" fmla="*/ 1451296 w 4328719"/>
              <a:gd name="connsiteY42" fmla="*/ 318793 h 1669421"/>
              <a:gd name="connsiteX43" fmla="*/ 1560352 w 4328719"/>
              <a:gd name="connsiteY43" fmla="*/ 302015 h 1669421"/>
              <a:gd name="connsiteX44" fmla="*/ 1963024 w 4328719"/>
              <a:gd name="connsiteY44" fmla="*/ 293626 h 1669421"/>
              <a:gd name="connsiteX45" fmla="*/ 1988191 w 4328719"/>
              <a:gd name="connsiteY45" fmla="*/ 285237 h 1669421"/>
              <a:gd name="connsiteX46" fmla="*/ 2013358 w 4328719"/>
              <a:gd name="connsiteY46" fmla="*/ 268459 h 1669421"/>
              <a:gd name="connsiteX47" fmla="*/ 2080470 w 4328719"/>
              <a:gd name="connsiteY47" fmla="*/ 218125 h 1669421"/>
              <a:gd name="connsiteX48" fmla="*/ 2130804 w 4328719"/>
              <a:gd name="connsiteY48" fmla="*/ 167791 h 1669421"/>
              <a:gd name="connsiteX49" fmla="*/ 2155971 w 4328719"/>
              <a:gd name="connsiteY49" fmla="*/ 142624 h 1669421"/>
              <a:gd name="connsiteX50" fmla="*/ 2189527 w 4328719"/>
              <a:gd name="connsiteY50" fmla="*/ 125846 h 1669421"/>
              <a:gd name="connsiteX51" fmla="*/ 2265028 w 4328719"/>
              <a:gd name="connsiteY51" fmla="*/ 67123 h 1669421"/>
              <a:gd name="connsiteX52" fmla="*/ 2315362 w 4328719"/>
              <a:gd name="connsiteY52" fmla="*/ 41956 h 1669421"/>
              <a:gd name="connsiteX53" fmla="*/ 2541864 w 4328719"/>
              <a:gd name="connsiteY53" fmla="*/ 50345 h 1669421"/>
              <a:gd name="connsiteX54" fmla="*/ 2902591 w 4328719"/>
              <a:gd name="connsiteY54" fmla="*/ 67123 h 1669421"/>
              <a:gd name="connsiteX55" fmla="*/ 3011648 w 4328719"/>
              <a:gd name="connsiteY55" fmla="*/ 83901 h 1669421"/>
              <a:gd name="connsiteX56" fmla="*/ 3129094 w 4328719"/>
              <a:gd name="connsiteY56" fmla="*/ 100679 h 1669421"/>
              <a:gd name="connsiteX57" fmla="*/ 3221373 w 4328719"/>
              <a:gd name="connsiteY57" fmla="*/ 109068 h 1669421"/>
              <a:gd name="connsiteX58" fmla="*/ 3271707 w 4328719"/>
              <a:gd name="connsiteY58" fmla="*/ 117457 h 1669421"/>
              <a:gd name="connsiteX59" fmla="*/ 3380763 w 4328719"/>
              <a:gd name="connsiteY59" fmla="*/ 125846 h 1669421"/>
              <a:gd name="connsiteX60" fmla="*/ 3590488 w 4328719"/>
              <a:gd name="connsiteY60" fmla="*/ 117457 h 1669421"/>
              <a:gd name="connsiteX61" fmla="*/ 3624044 w 4328719"/>
              <a:gd name="connsiteY61" fmla="*/ 109068 h 1669421"/>
              <a:gd name="connsiteX62" fmla="*/ 3699545 w 4328719"/>
              <a:gd name="connsiteY62" fmla="*/ 83901 h 1669421"/>
              <a:gd name="connsiteX63" fmla="*/ 3724712 w 4328719"/>
              <a:gd name="connsiteY63" fmla="*/ 75512 h 1669421"/>
              <a:gd name="connsiteX64" fmla="*/ 3833769 w 4328719"/>
              <a:gd name="connsiteY64" fmla="*/ 58734 h 1669421"/>
              <a:gd name="connsiteX65" fmla="*/ 3875714 w 4328719"/>
              <a:gd name="connsiteY65" fmla="*/ 50345 h 1669421"/>
              <a:gd name="connsiteX66" fmla="*/ 4144162 w 4328719"/>
              <a:gd name="connsiteY66" fmla="*/ 33567 h 1669421"/>
              <a:gd name="connsiteX67" fmla="*/ 4236441 w 4328719"/>
              <a:gd name="connsiteY67" fmla="*/ 16789 h 1669421"/>
              <a:gd name="connsiteX68" fmla="*/ 4286774 w 4328719"/>
              <a:gd name="connsiteY68" fmla="*/ 8400 h 1669421"/>
              <a:gd name="connsiteX69" fmla="*/ 4328719 w 4328719"/>
              <a:gd name="connsiteY69" fmla="*/ 11 h 166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328719" h="1669421">
                <a:moveTo>
                  <a:pt x="0" y="1669421"/>
                </a:moveTo>
                <a:cubicBezTo>
                  <a:pt x="5593" y="1655439"/>
                  <a:pt x="10044" y="1640945"/>
                  <a:pt x="16778" y="1627476"/>
                </a:cubicBezTo>
                <a:cubicBezTo>
                  <a:pt x="21287" y="1618458"/>
                  <a:pt x="29047" y="1611327"/>
                  <a:pt x="33556" y="1602309"/>
                </a:cubicBezTo>
                <a:cubicBezTo>
                  <a:pt x="37511" y="1594400"/>
                  <a:pt x="37990" y="1585051"/>
                  <a:pt x="41945" y="1577142"/>
                </a:cubicBezTo>
                <a:cubicBezTo>
                  <a:pt x="46454" y="1568124"/>
                  <a:pt x="53721" y="1560729"/>
                  <a:pt x="58723" y="1551975"/>
                </a:cubicBezTo>
                <a:cubicBezTo>
                  <a:pt x="64928" y="1541117"/>
                  <a:pt x="70575" y="1529913"/>
                  <a:pt x="75501" y="1518419"/>
                </a:cubicBezTo>
                <a:cubicBezTo>
                  <a:pt x="78984" y="1510291"/>
                  <a:pt x="79503" y="1500930"/>
                  <a:pt x="83890" y="1493252"/>
                </a:cubicBezTo>
                <a:cubicBezTo>
                  <a:pt x="90827" y="1481113"/>
                  <a:pt x="100668" y="1470881"/>
                  <a:pt x="109057" y="1459696"/>
                </a:cubicBezTo>
                <a:cubicBezTo>
                  <a:pt x="130143" y="1396438"/>
                  <a:pt x="101699" y="1474411"/>
                  <a:pt x="134224" y="1409362"/>
                </a:cubicBezTo>
                <a:cubicBezTo>
                  <a:pt x="138179" y="1401453"/>
                  <a:pt x="138319" y="1391925"/>
                  <a:pt x="142613" y="1384195"/>
                </a:cubicBezTo>
                <a:cubicBezTo>
                  <a:pt x="152406" y="1366568"/>
                  <a:pt x="165794" y="1351152"/>
                  <a:pt x="176169" y="1333861"/>
                </a:cubicBezTo>
                <a:cubicBezTo>
                  <a:pt x="184558" y="1319879"/>
                  <a:pt x="192291" y="1305483"/>
                  <a:pt x="201336" y="1291916"/>
                </a:cubicBezTo>
                <a:cubicBezTo>
                  <a:pt x="209092" y="1280283"/>
                  <a:pt x="219093" y="1270216"/>
                  <a:pt x="226503" y="1258360"/>
                </a:cubicBezTo>
                <a:cubicBezTo>
                  <a:pt x="233131" y="1247755"/>
                  <a:pt x="235778" y="1234808"/>
                  <a:pt x="243281" y="1224804"/>
                </a:cubicBezTo>
                <a:cubicBezTo>
                  <a:pt x="252772" y="1212149"/>
                  <a:pt x="266955" y="1203600"/>
                  <a:pt x="276837" y="1191248"/>
                </a:cubicBezTo>
                <a:cubicBezTo>
                  <a:pt x="332764" y="1121340"/>
                  <a:pt x="285226" y="1157692"/>
                  <a:pt x="335560" y="1124136"/>
                </a:cubicBezTo>
                <a:cubicBezTo>
                  <a:pt x="341153" y="1115747"/>
                  <a:pt x="345209" y="1106098"/>
                  <a:pt x="352338" y="1098969"/>
                </a:cubicBezTo>
                <a:cubicBezTo>
                  <a:pt x="376380" y="1074927"/>
                  <a:pt x="375380" y="1087448"/>
                  <a:pt x="402672" y="1073802"/>
                </a:cubicBezTo>
                <a:cubicBezTo>
                  <a:pt x="411690" y="1069293"/>
                  <a:pt x="418399" y="1060564"/>
                  <a:pt x="427839" y="1057024"/>
                </a:cubicBezTo>
                <a:cubicBezTo>
                  <a:pt x="441190" y="1052017"/>
                  <a:pt x="456028" y="1052387"/>
                  <a:pt x="469784" y="1048635"/>
                </a:cubicBezTo>
                <a:cubicBezTo>
                  <a:pt x="537653" y="1030125"/>
                  <a:pt x="499545" y="1033086"/>
                  <a:pt x="562063" y="1023468"/>
                </a:cubicBezTo>
                <a:cubicBezTo>
                  <a:pt x="584345" y="1020040"/>
                  <a:pt x="606753" y="1017439"/>
                  <a:pt x="629174" y="1015079"/>
                </a:cubicBezTo>
                <a:cubicBezTo>
                  <a:pt x="703317" y="1007274"/>
                  <a:pt x="710303" y="1010598"/>
                  <a:pt x="771787" y="998301"/>
                </a:cubicBezTo>
                <a:cubicBezTo>
                  <a:pt x="783093" y="996040"/>
                  <a:pt x="794300" y="993225"/>
                  <a:pt x="805343" y="989912"/>
                </a:cubicBezTo>
                <a:cubicBezTo>
                  <a:pt x="835452" y="980879"/>
                  <a:pt x="857945" y="976711"/>
                  <a:pt x="880844" y="956356"/>
                </a:cubicBezTo>
                <a:cubicBezTo>
                  <a:pt x="898578" y="940592"/>
                  <a:pt x="914400" y="922800"/>
                  <a:pt x="931178" y="906022"/>
                </a:cubicBezTo>
                <a:lnTo>
                  <a:pt x="956345" y="880855"/>
                </a:lnTo>
                <a:cubicBezTo>
                  <a:pt x="972389" y="832724"/>
                  <a:pt x="953245" y="877650"/>
                  <a:pt x="989901" y="830521"/>
                </a:cubicBezTo>
                <a:cubicBezTo>
                  <a:pt x="1002281" y="814604"/>
                  <a:pt x="1011358" y="796319"/>
                  <a:pt x="1023457" y="780188"/>
                </a:cubicBezTo>
                <a:lnTo>
                  <a:pt x="1073791" y="713076"/>
                </a:lnTo>
                <a:cubicBezTo>
                  <a:pt x="1082180" y="701891"/>
                  <a:pt x="1091202" y="691153"/>
                  <a:pt x="1098958" y="679520"/>
                </a:cubicBezTo>
                <a:cubicBezTo>
                  <a:pt x="1104551" y="671131"/>
                  <a:pt x="1109876" y="662557"/>
                  <a:pt x="1115736" y="654353"/>
                </a:cubicBezTo>
                <a:cubicBezTo>
                  <a:pt x="1123863" y="642976"/>
                  <a:pt x="1132885" y="632251"/>
                  <a:pt x="1140903" y="620797"/>
                </a:cubicBezTo>
                <a:cubicBezTo>
                  <a:pt x="1152467" y="604277"/>
                  <a:pt x="1163274" y="587241"/>
                  <a:pt x="1174459" y="570463"/>
                </a:cubicBezTo>
                <a:cubicBezTo>
                  <a:pt x="1180052" y="562074"/>
                  <a:pt x="1184108" y="552425"/>
                  <a:pt x="1191237" y="545296"/>
                </a:cubicBezTo>
                <a:cubicBezTo>
                  <a:pt x="1199626" y="536907"/>
                  <a:pt x="1209120" y="529494"/>
                  <a:pt x="1216404" y="520129"/>
                </a:cubicBezTo>
                <a:cubicBezTo>
                  <a:pt x="1250865" y="475822"/>
                  <a:pt x="1239041" y="474700"/>
                  <a:pt x="1275127" y="444628"/>
                </a:cubicBezTo>
                <a:cubicBezTo>
                  <a:pt x="1282872" y="438173"/>
                  <a:pt x="1291027" y="431822"/>
                  <a:pt x="1300294" y="427850"/>
                </a:cubicBezTo>
                <a:cubicBezTo>
                  <a:pt x="1310891" y="423308"/>
                  <a:pt x="1322665" y="422257"/>
                  <a:pt x="1333850" y="419461"/>
                </a:cubicBezTo>
                <a:cubicBezTo>
                  <a:pt x="1336646" y="411072"/>
                  <a:pt x="1337334" y="401652"/>
                  <a:pt x="1342239" y="394294"/>
                </a:cubicBezTo>
                <a:cubicBezTo>
                  <a:pt x="1360620" y="366722"/>
                  <a:pt x="1369360" y="371693"/>
                  <a:pt x="1392573" y="352349"/>
                </a:cubicBezTo>
                <a:cubicBezTo>
                  <a:pt x="1401687" y="344754"/>
                  <a:pt x="1407439" y="333068"/>
                  <a:pt x="1417740" y="327182"/>
                </a:cubicBezTo>
                <a:cubicBezTo>
                  <a:pt x="1427750" y="321462"/>
                  <a:pt x="1439990" y="321054"/>
                  <a:pt x="1451296" y="318793"/>
                </a:cubicBezTo>
                <a:cubicBezTo>
                  <a:pt x="1464605" y="316131"/>
                  <a:pt x="1550504" y="302373"/>
                  <a:pt x="1560352" y="302015"/>
                </a:cubicBezTo>
                <a:cubicBezTo>
                  <a:pt x="1694516" y="297136"/>
                  <a:pt x="1828800" y="296422"/>
                  <a:pt x="1963024" y="293626"/>
                </a:cubicBezTo>
                <a:cubicBezTo>
                  <a:pt x="1971413" y="290830"/>
                  <a:pt x="1980282" y="289192"/>
                  <a:pt x="1988191" y="285237"/>
                </a:cubicBezTo>
                <a:cubicBezTo>
                  <a:pt x="1997209" y="280728"/>
                  <a:pt x="2005204" y="274389"/>
                  <a:pt x="2013358" y="268459"/>
                </a:cubicBezTo>
                <a:cubicBezTo>
                  <a:pt x="2035973" y="252012"/>
                  <a:pt x="2060697" y="237898"/>
                  <a:pt x="2080470" y="218125"/>
                </a:cubicBezTo>
                <a:lnTo>
                  <a:pt x="2130804" y="167791"/>
                </a:lnTo>
                <a:cubicBezTo>
                  <a:pt x="2139193" y="159402"/>
                  <a:pt x="2145360" y="147930"/>
                  <a:pt x="2155971" y="142624"/>
                </a:cubicBezTo>
                <a:cubicBezTo>
                  <a:pt x="2167156" y="137031"/>
                  <a:pt x="2179351" y="133115"/>
                  <a:pt x="2189527" y="125846"/>
                </a:cubicBezTo>
                <a:cubicBezTo>
                  <a:pt x="2227528" y="98703"/>
                  <a:pt x="2207244" y="86384"/>
                  <a:pt x="2265028" y="67123"/>
                </a:cubicBezTo>
                <a:cubicBezTo>
                  <a:pt x="2299760" y="55546"/>
                  <a:pt x="2282837" y="63639"/>
                  <a:pt x="2315362" y="41956"/>
                </a:cubicBezTo>
                <a:lnTo>
                  <a:pt x="2541864" y="50345"/>
                </a:lnTo>
                <a:cubicBezTo>
                  <a:pt x="2848954" y="60934"/>
                  <a:pt x="2710298" y="51099"/>
                  <a:pt x="2902591" y="67123"/>
                </a:cubicBezTo>
                <a:cubicBezTo>
                  <a:pt x="2975820" y="81769"/>
                  <a:pt x="2915877" y="70841"/>
                  <a:pt x="3011648" y="83901"/>
                </a:cubicBezTo>
                <a:cubicBezTo>
                  <a:pt x="3050831" y="89244"/>
                  <a:pt x="3089710" y="97099"/>
                  <a:pt x="3129094" y="100679"/>
                </a:cubicBezTo>
                <a:cubicBezTo>
                  <a:pt x="3159854" y="103475"/>
                  <a:pt x="3190698" y="105459"/>
                  <a:pt x="3221373" y="109068"/>
                </a:cubicBezTo>
                <a:cubicBezTo>
                  <a:pt x="3238266" y="111055"/>
                  <a:pt x="3254791" y="115676"/>
                  <a:pt x="3271707" y="117457"/>
                </a:cubicBezTo>
                <a:cubicBezTo>
                  <a:pt x="3307966" y="121274"/>
                  <a:pt x="3344411" y="123050"/>
                  <a:pt x="3380763" y="125846"/>
                </a:cubicBezTo>
                <a:cubicBezTo>
                  <a:pt x="3450671" y="123050"/>
                  <a:pt x="3520690" y="122271"/>
                  <a:pt x="3590488" y="117457"/>
                </a:cubicBezTo>
                <a:cubicBezTo>
                  <a:pt x="3601990" y="116664"/>
                  <a:pt x="3613001" y="112381"/>
                  <a:pt x="3624044" y="109068"/>
                </a:cubicBezTo>
                <a:lnTo>
                  <a:pt x="3699545" y="83901"/>
                </a:lnTo>
                <a:cubicBezTo>
                  <a:pt x="3707934" y="81105"/>
                  <a:pt x="3715958" y="76763"/>
                  <a:pt x="3724712" y="75512"/>
                </a:cubicBezTo>
                <a:cubicBezTo>
                  <a:pt x="3768702" y="69228"/>
                  <a:pt x="3791090" y="66494"/>
                  <a:pt x="3833769" y="58734"/>
                </a:cubicBezTo>
                <a:cubicBezTo>
                  <a:pt x="3847798" y="56183"/>
                  <a:pt x="3861505" y="51529"/>
                  <a:pt x="3875714" y="50345"/>
                </a:cubicBezTo>
                <a:cubicBezTo>
                  <a:pt x="4104668" y="31266"/>
                  <a:pt x="3959338" y="52049"/>
                  <a:pt x="4144162" y="33567"/>
                </a:cubicBezTo>
                <a:cubicBezTo>
                  <a:pt x="4229461" y="25037"/>
                  <a:pt x="4174861" y="29105"/>
                  <a:pt x="4236441" y="16789"/>
                </a:cubicBezTo>
                <a:cubicBezTo>
                  <a:pt x="4253120" y="13453"/>
                  <a:pt x="4270095" y="11736"/>
                  <a:pt x="4286774" y="8400"/>
                </a:cubicBezTo>
                <a:cubicBezTo>
                  <a:pt x="4332110" y="-667"/>
                  <a:pt x="4306601" y="11"/>
                  <a:pt x="4328719" y="11"/>
                </a:cubicBezTo>
              </a:path>
            </a:pathLst>
          </a:custGeom>
          <a:noFill/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C7E828-329B-4765-A6BA-CE9040E81D3D}"/>
              </a:ext>
            </a:extLst>
          </p:cNvPr>
          <p:cNvSpPr/>
          <p:nvPr/>
        </p:nvSpPr>
        <p:spPr>
          <a:xfrm>
            <a:off x="6199463" y="2374083"/>
            <a:ext cx="4773299" cy="3473043"/>
          </a:xfrm>
          <a:custGeom>
            <a:avLst/>
            <a:gdLst>
              <a:gd name="connsiteX0" fmla="*/ 0 w 4773299"/>
              <a:gd name="connsiteY0" fmla="*/ 3473043 h 3473043"/>
              <a:gd name="connsiteX1" fmla="*/ 88394 w 4773299"/>
              <a:gd name="connsiteY1" fmla="*/ 3386934 h 3473043"/>
              <a:gd name="connsiteX2" fmla="*/ 132591 w 4773299"/>
              <a:gd name="connsiteY2" fmla="*/ 3351055 h 3473043"/>
              <a:gd name="connsiteX3" fmla="*/ 147324 w 4773299"/>
              <a:gd name="connsiteY3" fmla="*/ 3329528 h 3473043"/>
              <a:gd name="connsiteX4" fmla="*/ 191521 w 4773299"/>
              <a:gd name="connsiteY4" fmla="*/ 3286474 h 3473043"/>
              <a:gd name="connsiteX5" fmla="*/ 206253 w 4773299"/>
              <a:gd name="connsiteY5" fmla="*/ 3264947 h 3473043"/>
              <a:gd name="connsiteX6" fmla="*/ 235718 w 4773299"/>
              <a:gd name="connsiteY6" fmla="*/ 3243420 h 3473043"/>
              <a:gd name="connsiteX7" fmla="*/ 250451 w 4773299"/>
              <a:gd name="connsiteY7" fmla="*/ 3221892 h 3473043"/>
              <a:gd name="connsiteX8" fmla="*/ 279915 w 4773299"/>
              <a:gd name="connsiteY8" fmla="*/ 3200365 h 3473043"/>
              <a:gd name="connsiteX9" fmla="*/ 309380 w 4773299"/>
              <a:gd name="connsiteY9" fmla="*/ 3157311 h 3473043"/>
              <a:gd name="connsiteX10" fmla="*/ 338845 w 4773299"/>
              <a:gd name="connsiteY10" fmla="*/ 3135784 h 3473043"/>
              <a:gd name="connsiteX11" fmla="*/ 397775 w 4773299"/>
              <a:gd name="connsiteY11" fmla="*/ 3085554 h 3473043"/>
              <a:gd name="connsiteX12" fmla="*/ 486169 w 4773299"/>
              <a:gd name="connsiteY12" fmla="*/ 3042500 h 3473043"/>
              <a:gd name="connsiteX13" fmla="*/ 589296 w 4773299"/>
              <a:gd name="connsiteY13" fmla="*/ 3006621 h 3473043"/>
              <a:gd name="connsiteX14" fmla="*/ 618761 w 4773299"/>
              <a:gd name="connsiteY14" fmla="*/ 2985094 h 3473043"/>
              <a:gd name="connsiteX15" fmla="*/ 721888 w 4773299"/>
              <a:gd name="connsiteY15" fmla="*/ 2963567 h 3473043"/>
              <a:gd name="connsiteX16" fmla="*/ 883945 w 4773299"/>
              <a:gd name="connsiteY16" fmla="*/ 2920512 h 3473043"/>
              <a:gd name="connsiteX17" fmla="*/ 1031269 w 4773299"/>
              <a:gd name="connsiteY17" fmla="*/ 2898985 h 3473043"/>
              <a:gd name="connsiteX18" fmla="*/ 1119663 w 4773299"/>
              <a:gd name="connsiteY18" fmla="*/ 2877458 h 3473043"/>
              <a:gd name="connsiteX19" fmla="*/ 1163859 w 4773299"/>
              <a:gd name="connsiteY19" fmla="*/ 2863107 h 3473043"/>
              <a:gd name="connsiteX20" fmla="*/ 1208056 w 4773299"/>
              <a:gd name="connsiteY20" fmla="*/ 2855931 h 3473043"/>
              <a:gd name="connsiteX21" fmla="*/ 1311183 w 4773299"/>
              <a:gd name="connsiteY21" fmla="*/ 2834404 h 3473043"/>
              <a:gd name="connsiteX22" fmla="*/ 1355380 w 4773299"/>
              <a:gd name="connsiteY22" fmla="*/ 2812877 h 3473043"/>
              <a:gd name="connsiteX23" fmla="*/ 1399578 w 4773299"/>
              <a:gd name="connsiteY23" fmla="*/ 2798525 h 3473043"/>
              <a:gd name="connsiteX24" fmla="*/ 1458507 w 4773299"/>
              <a:gd name="connsiteY24" fmla="*/ 2755472 h 3473043"/>
              <a:gd name="connsiteX25" fmla="*/ 1487972 w 4773299"/>
              <a:gd name="connsiteY25" fmla="*/ 2733945 h 3473043"/>
              <a:gd name="connsiteX26" fmla="*/ 1502705 w 4773299"/>
              <a:gd name="connsiteY26" fmla="*/ 2712417 h 3473043"/>
              <a:gd name="connsiteX27" fmla="*/ 1532169 w 4773299"/>
              <a:gd name="connsiteY27" fmla="*/ 2690890 h 3473043"/>
              <a:gd name="connsiteX28" fmla="*/ 1546902 w 4773299"/>
              <a:gd name="connsiteY28" fmla="*/ 2669363 h 3473043"/>
              <a:gd name="connsiteX29" fmla="*/ 1561634 w 4773299"/>
              <a:gd name="connsiteY29" fmla="*/ 2640660 h 3473043"/>
              <a:gd name="connsiteX30" fmla="*/ 1576367 w 4773299"/>
              <a:gd name="connsiteY30" fmla="*/ 2604782 h 3473043"/>
              <a:gd name="connsiteX31" fmla="*/ 1605832 w 4773299"/>
              <a:gd name="connsiteY31" fmla="*/ 2561727 h 3473043"/>
              <a:gd name="connsiteX32" fmla="*/ 1723691 w 4773299"/>
              <a:gd name="connsiteY32" fmla="*/ 2475619 h 3473043"/>
              <a:gd name="connsiteX33" fmla="*/ 1753156 w 4773299"/>
              <a:gd name="connsiteY33" fmla="*/ 2454092 h 3473043"/>
              <a:gd name="connsiteX34" fmla="*/ 1812085 w 4773299"/>
              <a:gd name="connsiteY34" fmla="*/ 2367983 h 3473043"/>
              <a:gd name="connsiteX35" fmla="*/ 1826818 w 4773299"/>
              <a:gd name="connsiteY35" fmla="*/ 2346456 h 3473043"/>
              <a:gd name="connsiteX36" fmla="*/ 1841550 w 4773299"/>
              <a:gd name="connsiteY36" fmla="*/ 2324929 h 3473043"/>
              <a:gd name="connsiteX37" fmla="*/ 1856283 w 4773299"/>
              <a:gd name="connsiteY37" fmla="*/ 2289050 h 3473043"/>
              <a:gd name="connsiteX38" fmla="*/ 1871015 w 4773299"/>
              <a:gd name="connsiteY38" fmla="*/ 2267523 h 3473043"/>
              <a:gd name="connsiteX39" fmla="*/ 1885748 w 4773299"/>
              <a:gd name="connsiteY39" fmla="*/ 2238820 h 3473043"/>
              <a:gd name="connsiteX40" fmla="*/ 1900480 w 4773299"/>
              <a:gd name="connsiteY40" fmla="*/ 2217293 h 3473043"/>
              <a:gd name="connsiteX41" fmla="*/ 1915212 w 4773299"/>
              <a:gd name="connsiteY41" fmla="*/ 2188590 h 3473043"/>
              <a:gd name="connsiteX42" fmla="*/ 1944677 w 4773299"/>
              <a:gd name="connsiteY42" fmla="*/ 2124009 h 3473043"/>
              <a:gd name="connsiteX43" fmla="*/ 1974142 w 4773299"/>
              <a:gd name="connsiteY43" fmla="*/ 2080955 h 3473043"/>
              <a:gd name="connsiteX44" fmla="*/ 2003607 w 4773299"/>
              <a:gd name="connsiteY44" fmla="*/ 2030724 h 3473043"/>
              <a:gd name="connsiteX45" fmla="*/ 2033072 w 4773299"/>
              <a:gd name="connsiteY45" fmla="*/ 2002022 h 3473043"/>
              <a:gd name="connsiteX46" fmla="*/ 2062537 w 4773299"/>
              <a:gd name="connsiteY46" fmla="*/ 1958968 h 3473043"/>
              <a:gd name="connsiteX47" fmla="*/ 2092001 w 4773299"/>
              <a:gd name="connsiteY47" fmla="*/ 1915914 h 3473043"/>
              <a:gd name="connsiteX48" fmla="*/ 2106734 w 4773299"/>
              <a:gd name="connsiteY48" fmla="*/ 1894387 h 3473043"/>
              <a:gd name="connsiteX49" fmla="*/ 2121466 w 4773299"/>
              <a:gd name="connsiteY49" fmla="*/ 1872860 h 3473043"/>
              <a:gd name="connsiteX50" fmla="*/ 2136199 w 4773299"/>
              <a:gd name="connsiteY50" fmla="*/ 1829805 h 3473043"/>
              <a:gd name="connsiteX51" fmla="*/ 2150931 w 4773299"/>
              <a:gd name="connsiteY51" fmla="*/ 1808278 h 3473043"/>
              <a:gd name="connsiteX52" fmla="*/ 2165664 w 4773299"/>
              <a:gd name="connsiteY52" fmla="*/ 1772400 h 3473043"/>
              <a:gd name="connsiteX53" fmla="*/ 2180396 w 4773299"/>
              <a:gd name="connsiteY53" fmla="*/ 1750872 h 3473043"/>
              <a:gd name="connsiteX54" fmla="*/ 2195128 w 4773299"/>
              <a:gd name="connsiteY54" fmla="*/ 1722170 h 3473043"/>
              <a:gd name="connsiteX55" fmla="*/ 2209861 w 4773299"/>
              <a:gd name="connsiteY55" fmla="*/ 1700642 h 3473043"/>
              <a:gd name="connsiteX56" fmla="*/ 2224593 w 4773299"/>
              <a:gd name="connsiteY56" fmla="*/ 1664764 h 3473043"/>
              <a:gd name="connsiteX57" fmla="*/ 2239326 w 4773299"/>
              <a:gd name="connsiteY57" fmla="*/ 1643237 h 3473043"/>
              <a:gd name="connsiteX58" fmla="*/ 2254058 w 4773299"/>
              <a:gd name="connsiteY58" fmla="*/ 1614534 h 3473043"/>
              <a:gd name="connsiteX59" fmla="*/ 2283523 w 4773299"/>
              <a:gd name="connsiteY59" fmla="*/ 1593007 h 3473043"/>
              <a:gd name="connsiteX60" fmla="*/ 2327720 w 4773299"/>
              <a:gd name="connsiteY60" fmla="*/ 1528425 h 3473043"/>
              <a:gd name="connsiteX61" fmla="*/ 2342453 w 4773299"/>
              <a:gd name="connsiteY61" fmla="*/ 1506898 h 3473043"/>
              <a:gd name="connsiteX62" fmla="*/ 2371917 w 4773299"/>
              <a:gd name="connsiteY62" fmla="*/ 1485371 h 3473043"/>
              <a:gd name="connsiteX63" fmla="*/ 2386650 w 4773299"/>
              <a:gd name="connsiteY63" fmla="*/ 1463844 h 3473043"/>
              <a:gd name="connsiteX64" fmla="*/ 2430847 w 4773299"/>
              <a:gd name="connsiteY64" fmla="*/ 1427965 h 3473043"/>
              <a:gd name="connsiteX65" fmla="*/ 2460312 w 4773299"/>
              <a:gd name="connsiteY65" fmla="*/ 1406438 h 3473043"/>
              <a:gd name="connsiteX66" fmla="*/ 2504509 w 4773299"/>
              <a:gd name="connsiteY66" fmla="*/ 1392087 h 3473043"/>
              <a:gd name="connsiteX67" fmla="*/ 2578171 w 4773299"/>
              <a:gd name="connsiteY67" fmla="*/ 1349032 h 3473043"/>
              <a:gd name="connsiteX68" fmla="*/ 2622369 w 4773299"/>
              <a:gd name="connsiteY68" fmla="*/ 1334681 h 3473043"/>
              <a:gd name="connsiteX69" fmla="*/ 2710763 w 4773299"/>
              <a:gd name="connsiteY69" fmla="*/ 1291627 h 3473043"/>
              <a:gd name="connsiteX70" fmla="*/ 2799156 w 4773299"/>
              <a:gd name="connsiteY70" fmla="*/ 1255748 h 3473043"/>
              <a:gd name="connsiteX71" fmla="*/ 2843353 w 4773299"/>
              <a:gd name="connsiteY71" fmla="*/ 1241397 h 3473043"/>
              <a:gd name="connsiteX72" fmla="*/ 2902283 w 4773299"/>
              <a:gd name="connsiteY72" fmla="*/ 1205519 h 3473043"/>
              <a:gd name="connsiteX73" fmla="*/ 2931748 w 4773299"/>
              <a:gd name="connsiteY73" fmla="*/ 1183992 h 3473043"/>
              <a:gd name="connsiteX74" fmla="*/ 3034875 w 4773299"/>
              <a:gd name="connsiteY74" fmla="*/ 1140937 h 3473043"/>
              <a:gd name="connsiteX75" fmla="*/ 3064339 w 4773299"/>
              <a:gd name="connsiteY75" fmla="*/ 1119410 h 3473043"/>
              <a:gd name="connsiteX76" fmla="*/ 3108537 w 4773299"/>
              <a:gd name="connsiteY76" fmla="*/ 1097883 h 3473043"/>
              <a:gd name="connsiteX77" fmla="*/ 3138002 w 4773299"/>
              <a:gd name="connsiteY77" fmla="*/ 1076356 h 3473043"/>
              <a:gd name="connsiteX78" fmla="*/ 3182199 w 4773299"/>
              <a:gd name="connsiteY78" fmla="*/ 1062005 h 3473043"/>
              <a:gd name="connsiteX79" fmla="*/ 3270593 w 4773299"/>
              <a:gd name="connsiteY79" fmla="*/ 997423 h 3473043"/>
              <a:gd name="connsiteX80" fmla="*/ 3300058 w 4773299"/>
              <a:gd name="connsiteY80" fmla="*/ 975896 h 3473043"/>
              <a:gd name="connsiteX81" fmla="*/ 3329523 w 4773299"/>
              <a:gd name="connsiteY81" fmla="*/ 947193 h 3473043"/>
              <a:gd name="connsiteX82" fmla="*/ 3373720 w 4773299"/>
              <a:gd name="connsiteY82" fmla="*/ 918490 h 3473043"/>
              <a:gd name="connsiteX83" fmla="*/ 3403185 w 4773299"/>
              <a:gd name="connsiteY83" fmla="*/ 889787 h 3473043"/>
              <a:gd name="connsiteX84" fmla="*/ 3432650 w 4773299"/>
              <a:gd name="connsiteY84" fmla="*/ 868260 h 3473043"/>
              <a:gd name="connsiteX85" fmla="*/ 3462115 w 4773299"/>
              <a:gd name="connsiteY85" fmla="*/ 839557 h 3473043"/>
              <a:gd name="connsiteX86" fmla="*/ 3535777 w 4773299"/>
              <a:gd name="connsiteY86" fmla="*/ 789327 h 3473043"/>
              <a:gd name="connsiteX87" fmla="*/ 3565242 w 4773299"/>
              <a:gd name="connsiteY87" fmla="*/ 746273 h 3473043"/>
              <a:gd name="connsiteX88" fmla="*/ 3624171 w 4773299"/>
              <a:gd name="connsiteY88" fmla="*/ 688867 h 3473043"/>
              <a:gd name="connsiteX89" fmla="*/ 3653636 w 4773299"/>
              <a:gd name="connsiteY89" fmla="*/ 660164 h 3473043"/>
              <a:gd name="connsiteX90" fmla="*/ 3683101 w 4773299"/>
              <a:gd name="connsiteY90" fmla="*/ 617110 h 3473043"/>
              <a:gd name="connsiteX91" fmla="*/ 3756763 w 4773299"/>
              <a:gd name="connsiteY91" fmla="*/ 559704 h 3473043"/>
              <a:gd name="connsiteX92" fmla="*/ 3786228 w 4773299"/>
              <a:gd name="connsiteY92" fmla="*/ 538177 h 3473043"/>
              <a:gd name="connsiteX93" fmla="*/ 3815693 w 4773299"/>
              <a:gd name="connsiteY93" fmla="*/ 509474 h 3473043"/>
              <a:gd name="connsiteX94" fmla="*/ 3889355 w 4773299"/>
              <a:gd name="connsiteY94" fmla="*/ 459244 h 3473043"/>
              <a:gd name="connsiteX95" fmla="*/ 3918820 w 4773299"/>
              <a:gd name="connsiteY95" fmla="*/ 437717 h 3473043"/>
              <a:gd name="connsiteX96" fmla="*/ 4007214 w 4773299"/>
              <a:gd name="connsiteY96" fmla="*/ 394664 h 3473043"/>
              <a:gd name="connsiteX97" fmla="*/ 4036679 w 4773299"/>
              <a:gd name="connsiteY97" fmla="*/ 373137 h 3473043"/>
              <a:gd name="connsiteX98" fmla="*/ 4080876 w 4773299"/>
              <a:gd name="connsiteY98" fmla="*/ 351610 h 3473043"/>
              <a:gd name="connsiteX99" fmla="*/ 4198736 w 4773299"/>
              <a:gd name="connsiteY99" fmla="*/ 308555 h 3473043"/>
              <a:gd name="connsiteX100" fmla="*/ 4360792 w 4773299"/>
              <a:gd name="connsiteY100" fmla="*/ 236798 h 3473043"/>
              <a:gd name="connsiteX101" fmla="*/ 4449185 w 4773299"/>
              <a:gd name="connsiteY101" fmla="*/ 193744 h 3473043"/>
              <a:gd name="connsiteX102" fmla="*/ 4537580 w 4773299"/>
              <a:gd name="connsiteY102" fmla="*/ 143514 h 3473043"/>
              <a:gd name="connsiteX103" fmla="*/ 4581777 w 4773299"/>
              <a:gd name="connsiteY103" fmla="*/ 129162 h 3473043"/>
              <a:gd name="connsiteX104" fmla="*/ 4611242 w 4773299"/>
              <a:gd name="connsiteY104" fmla="*/ 107635 h 3473043"/>
              <a:gd name="connsiteX105" fmla="*/ 4655439 w 4773299"/>
              <a:gd name="connsiteY105" fmla="*/ 86108 h 3473043"/>
              <a:gd name="connsiteX106" fmla="*/ 4714369 w 4773299"/>
              <a:gd name="connsiteY106" fmla="*/ 35878 h 3473043"/>
              <a:gd name="connsiteX107" fmla="*/ 4773299 w 4773299"/>
              <a:gd name="connsiteY107" fmla="*/ 0 h 3473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4773299" h="3473043" extrusionOk="0">
                <a:moveTo>
                  <a:pt x="0" y="3473043"/>
                </a:moveTo>
                <a:cubicBezTo>
                  <a:pt x="27066" y="3447030"/>
                  <a:pt x="57890" y="3414772"/>
                  <a:pt x="88394" y="3386934"/>
                </a:cubicBezTo>
                <a:cubicBezTo>
                  <a:pt x="100668" y="3375221"/>
                  <a:pt x="120151" y="3362382"/>
                  <a:pt x="132591" y="3351055"/>
                </a:cubicBezTo>
                <a:cubicBezTo>
                  <a:pt x="140880" y="3344108"/>
                  <a:pt x="140320" y="3337336"/>
                  <a:pt x="147324" y="3329528"/>
                </a:cubicBezTo>
                <a:cubicBezTo>
                  <a:pt x="159141" y="3311457"/>
                  <a:pt x="178863" y="3301556"/>
                  <a:pt x="191521" y="3286474"/>
                </a:cubicBezTo>
                <a:cubicBezTo>
                  <a:pt x="198242" y="3280214"/>
                  <a:pt x="198945" y="3270455"/>
                  <a:pt x="206253" y="3264947"/>
                </a:cubicBezTo>
                <a:cubicBezTo>
                  <a:pt x="214653" y="3256439"/>
                  <a:pt x="227653" y="3251187"/>
                  <a:pt x="235718" y="3243420"/>
                </a:cubicBezTo>
                <a:cubicBezTo>
                  <a:pt x="243552" y="3235329"/>
                  <a:pt x="242110" y="3229112"/>
                  <a:pt x="250451" y="3221892"/>
                </a:cubicBezTo>
                <a:cubicBezTo>
                  <a:pt x="258879" y="3215709"/>
                  <a:pt x="271237" y="3209567"/>
                  <a:pt x="279915" y="3200365"/>
                </a:cubicBezTo>
                <a:cubicBezTo>
                  <a:pt x="293887" y="3187758"/>
                  <a:pt x="290850" y="3171424"/>
                  <a:pt x="309380" y="3157311"/>
                </a:cubicBezTo>
                <a:cubicBezTo>
                  <a:pt x="318639" y="3150713"/>
                  <a:pt x="330753" y="3143208"/>
                  <a:pt x="338845" y="3135784"/>
                </a:cubicBezTo>
                <a:cubicBezTo>
                  <a:pt x="359456" y="3117796"/>
                  <a:pt x="370496" y="3104408"/>
                  <a:pt x="397775" y="3085554"/>
                </a:cubicBezTo>
                <a:cubicBezTo>
                  <a:pt x="430978" y="3071868"/>
                  <a:pt x="449607" y="3055508"/>
                  <a:pt x="486169" y="3042500"/>
                </a:cubicBezTo>
                <a:cubicBezTo>
                  <a:pt x="510231" y="3033042"/>
                  <a:pt x="573120" y="3014301"/>
                  <a:pt x="589296" y="3006621"/>
                </a:cubicBezTo>
                <a:cubicBezTo>
                  <a:pt x="600550" y="3001039"/>
                  <a:pt x="604451" y="2991058"/>
                  <a:pt x="618761" y="2985094"/>
                </a:cubicBezTo>
                <a:cubicBezTo>
                  <a:pt x="666519" y="2966756"/>
                  <a:pt x="675883" y="2974515"/>
                  <a:pt x="721888" y="2963567"/>
                </a:cubicBezTo>
                <a:cubicBezTo>
                  <a:pt x="846294" y="2919929"/>
                  <a:pt x="692560" y="2939162"/>
                  <a:pt x="883945" y="2920512"/>
                </a:cubicBezTo>
                <a:cubicBezTo>
                  <a:pt x="985225" y="2899738"/>
                  <a:pt x="945153" y="2911179"/>
                  <a:pt x="1031269" y="2898985"/>
                </a:cubicBezTo>
                <a:cubicBezTo>
                  <a:pt x="1182012" y="2857012"/>
                  <a:pt x="1002416" y="2913273"/>
                  <a:pt x="1119663" y="2877458"/>
                </a:cubicBezTo>
                <a:cubicBezTo>
                  <a:pt x="1135682" y="2875305"/>
                  <a:pt x="1147820" y="2865387"/>
                  <a:pt x="1163859" y="2863107"/>
                </a:cubicBezTo>
                <a:cubicBezTo>
                  <a:pt x="1177631" y="2859500"/>
                  <a:pt x="1195525" y="2859002"/>
                  <a:pt x="1208056" y="2855931"/>
                </a:cubicBezTo>
                <a:cubicBezTo>
                  <a:pt x="1339060" y="2831974"/>
                  <a:pt x="1214673" y="2852590"/>
                  <a:pt x="1311183" y="2834404"/>
                </a:cubicBezTo>
                <a:cubicBezTo>
                  <a:pt x="1325075" y="2827023"/>
                  <a:pt x="1339084" y="2817117"/>
                  <a:pt x="1355380" y="2812877"/>
                </a:cubicBezTo>
                <a:cubicBezTo>
                  <a:pt x="1369756" y="2805425"/>
                  <a:pt x="1388964" y="2802993"/>
                  <a:pt x="1399578" y="2798525"/>
                </a:cubicBezTo>
                <a:cubicBezTo>
                  <a:pt x="1421551" y="2788190"/>
                  <a:pt x="1442555" y="2771712"/>
                  <a:pt x="1458507" y="2755472"/>
                </a:cubicBezTo>
                <a:cubicBezTo>
                  <a:pt x="1468463" y="2749299"/>
                  <a:pt x="1481675" y="2742519"/>
                  <a:pt x="1487972" y="2733945"/>
                </a:cubicBezTo>
                <a:cubicBezTo>
                  <a:pt x="1493688" y="2726760"/>
                  <a:pt x="1495767" y="2719372"/>
                  <a:pt x="1502705" y="2712417"/>
                </a:cubicBezTo>
                <a:cubicBezTo>
                  <a:pt x="1509295" y="2703482"/>
                  <a:pt x="1523675" y="2698349"/>
                  <a:pt x="1532169" y="2690890"/>
                </a:cubicBezTo>
                <a:cubicBezTo>
                  <a:pt x="1537939" y="2684949"/>
                  <a:pt x="1541978" y="2676712"/>
                  <a:pt x="1546902" y="2669363"/>
                </a:cubicBezTo>
                <a:cubicBezTo>
                  <a:pt x="1552164" y="2660425"/>
                  <a:pt x="1557638" y="2648554"/>
                  <a:pt x="1561634" y="2640660"/>
                </a:cubicBezTo>
                <a:cubicBezTo>
                  <a:pt x="1566415" y="2631099"/>
                  <a:pt x="1568774" y="2616679"/>
                  <a:pt x="1576367" y="2604782"/>
                </a:cubicBezTo>
                <a:cubicBezTo>
                  <a:pt x="1586154" y="2590869"/>
                  <a:pt x="1589224" y="2575667"/>
                  <a:pt x="1605832" y="2561727"/>
                </a:cubicBezTo>
                <a:cubicBezTo>
                  <a:pt x="1632065" y="2540125"/>
                  <a:pt x="1668345" y="2509510"/>
                  <a:pt x="1723691" y="2475619"/>
                </a:cubicBezTo>
                <a:cubicBezTo>
                  <a:pt x="1732530" y="2467650"/>
                  <a:pt x="1747165" y="2460578"/>
                  <a:pt x="1753156" y="2454092"/>
                </a:cubicBezTo>
                <a:cubicBezTo>
                  <a:pt x="1773236" y="2435928"/>
                  <a:pt x="1796096" y="2376056"/>
                  <a:pt x="1812085" y="2367983"/>
                </a:cubicBezTo>
                <a:cubicBezTo>
                  <a:pt x="1817963" y="2358619"/>
                  <a:pt x="1821980" y="2356993"/>
                  <a:pt x="1826818" y="2346456"/>
                </a:cubicBezTo>
                <a:cubicBezTo>
                  <a:pt x="1832009" y="2339410"/>
                  <a:pt x="1839038" y="2332595"/>
                  <a:pt x="1841550" y="2324929"/>
                </a:cubicBezTo>
                <a:cubicBezTo>
                  <a:pt x="1846641" y="2311590"/>
                  <a:pt x="1849306" y="2302553"/>
                  <a:pt x="1856283" y="2289050"/>
                </a:cubicBezTo>
                <a:cubicBezTo>
                  <a:pt x="1860042" y="2281481"/>
                  <a:pt x="1866915" y="2275313"/>
                  <a:pt x="1871015" y="2267523"/>
                </a:cubicBezTo>
                <a:cubicBezTo>
                  <a:pt x="1878407" y="2258216"/>
                  <a:pt x="1880399" y="2248472"/>
                  <a:pt x="1885748" y="2238820"/>
                </a:cubicBezTo>
                <a:cubicBezTo>
                  <a:pt x="1890416" y="2231164"/>
                  <a:pt x="1896169" y="2225256"/>
                  <a:pt x="1900480" y="2217293"/>
                </a:cubicBezTo>
                <a:cubicBezTo>
                  <a:pt x="1905875" y="2209497"/>
                  <a:pt x="1911315" y="2200119"/>
                  <a:pt x="1915212" y="2188590"/>
                </a:cubicBezTo>
                <a:cubicBezTo>
                  <a:pt x="1926845" y="2161752"/>
                  <a:pt x="1930352" y="2149488"/>
                  <a:pt x="1944677" y="2124009"/>
                </a:cubicBezTo>
                <a:cubicBezTo>
                  <a:pt x="1955054" y="2111738"/>
                  <a:pt x="1964089" y="2093685"/>
                  <a:pt x="1974142" y="2080955"/>
                </a:cubicBezTo>
                <a:cubicBezTo>
                  <a:pt x="1981147" y="2066681"/>
                  <a:pt x="1990772" y="2043497"/>
                  <a:pt x="2003607" y="2030724"/>
                </a:cubicBezTo>
                <a:cubicBezTo>
                  <a:pt x="2012097" y="2018796"/>
                  <a:pt x="2025411" y="2011969"/>
                  <a:pt x="2033072" y="2002022"/>
                </a:cubicBezTo>
                <a:cubicBezTo>
                  <a:pt x="2045040" y="1988527"/>
                  <a:pt x="2054475" y="1972846"/>
                  <a:pt x="2062537" y="1958968"/>
                </a:cubicBezTo>
                <a:cubicBezTo>
                  <a:pt x="2077722" y="1942651"/>
                  <a:pt x="2079321" y="1927885"/>
                  <a:pt x="2092001" y="1915914"/>
                </a:cubicBezTo>
                <a:cubicBezTo>
                  <a:pt x="2095665" y="1908449"/>
                  <a:pt x="2105965" y="1897224"/>
                  <a:pt x="2106734" y="1894387"/>
                </a:cubicBezTo>
                <a:cubicBezTo>
                  <a:pt x="2111459" y="1887673"/>
                  <a:pt x="2119262" y="1880733"/>
                  <a:pt x="2121466" y="1872860"/>
                </a:cubicBezTo>
                <a:cubicBezTo>
                  <a:pt x="2127599" y="1858366"/>
                  <a:pt x="2130416" y="1846004"/>
                  <a:pt x="2136199" y="1829805"/>
                </a:cubicBezTo>
                <a:cubicBezTo>
                  <a:pt x="2139922" y="1823161"/>
                  <a:pt x="2148737" y="1815671"/>
                  <a:pt x="2150931" y="1808278"/>
                </a:cubicBezTo>
                <a:cubicBezTo>
                  <a:pt x="2158347" y="1794779"/>
                  <a:pt x="2159715" y="1783918"/>
                  <a:pt x="2165664" y="1772400"/>
                </a:cubicBezTo>
                <a:cubicBezTo>
                  <a:pt x="2169631" y="1765061"/>
                  <a:pt x="2175977" y="1756765"/>
                  <a:pt x="2180396" y="1750872"/>
                </a:cubicBezTo>
                <a:cubicBezTo>
                  <a:pt x="2186289" y="1740576"/>
                  <a:pt x="2190243" y="1732121"/>
                  <a:pt x="2195128" y="1722170"/>
                </a:cubicBezTo>
                <a:cubicBezTo>
                  <a:pt x="2200988" y="1715104"/>
                  <a:pt x="2205034" y="1708111"/>
                  <a:pt x="2209861" y="1700642"/>
                </a:cubicBezTo>
                <a:cubicBezTo>
                  <a:pt x="2216107" y="1687170"/>
                  <a:pt x="2218508" y="1675471"/>
                  <a:pt x="2224593" y="1664764"/>
                </a:cubicBezTo>
                <a:cubicBezTo>
                  <a:pt x="2227353" y="1656377"/>
                  <a:pt x="2234941" y="1649673"/>
                  <a:pt x="2239326" y="1643237"/>
                </a:cubicBezTo>
                <a:cubicBezTo>
                  <a:pt x="2244692" y="1633592"/>
                  <a:pt x="2246612" y="1622432"/>
                  <a:pt x="2254058" y="1614534"/>
                </a:cubicBezTo>
                <a:cubicBezTo>
                  <a:pt x="2262047" y="1606828"/>
                  <a:pt x="2273313" y="1599274"/>
                  <a:pt x="2283523" y="1593007"/>
                </a:cubicBezTo>
                <a:cubicBezTo>
                  <a:pt x="2308847" y="1539654"/>
                  <a:pt x="2282999" y="1582817"/>
                  <a:pt x="2327720" y="1528425"/>
                </a:cubicBezTo>
                <a:cubicBezTo>
                  <a:pt x="2332082" y="1520205"/>
                  <a:pt x="2334765" y="1513655"/>
                  <a:pt x="2342453" y="1506898"/>
                </a:cubicBezTo>
                <a:cubicBezTo>
                  <a:pt x="2350375" y="1500192"/>
                  <a:pt x="2365010" y="1492714"/>
                  <a:pt x="2371917" y="1485371"/>
                </a:cubicBezTo>
                <a:cubicBezTo>
                  <a:pt x="2377397" y="1478850"/>
                  <a:pt x="2378992" y="1470227"/>
                  <a:pt x="2386650" y="1463844"/>
                </a:cubicBezTo>
                <a:cubicBezTo>
                  <a:pt x="2400139" y="1454504"/>
                  <a:pt x="2416538" y="1439407"/>
                  <a:pt x="2430847" y="1427965"/>
                </a:cubicBezTo>
                <a:cubicBezTo>
                  <a:pt x="2440979" y="1420502"/>
                  <a:pt x="2447623" y="1412345"/>
                  <a:pt x="2460312" y="1406438"/>
                </a:cubicBezTo>
                <a:cubicBezTo>
                  <a:pt x="2472182" y="1398798"/>
                  <a:pt x="2492507" y="1397674"/>
                  <a:pt x="2504509" y="1392087"/>
                </a:cubicBezTo>
                <a:cubicBezTo>
                  <a:pt x="2532832" y="1370963"/>
                  <a:pt x="2534789" y="1366099"/>
                  <a:pt x="2578171" y="1349032"/>
                </a:cubicBezTo>
                <a:cubicBezTo>
                  <a:pt x="2591248" y="1342495"/>
                  <a:pt x="2609600" y="1339714"/>
                  <a:pt x="2622369" y="1334681"/>
                </a:cubicBezTo>
                <a:cubicBezTo>
                  <a:pt x="2652553" y="1320536"/>
                  <a:pt x="2672452" y="1306746"/>
                  <a:pt x="2710763" y="1291627"/>
                </a:cubicBezTo>
                <a:cubicBezTo>
                  <a:pt x="2833886" y="1271320"/>
                  <a:pt x="2673523" y="1320127"/>
                  <a:pt x="2799156" y="1255748"/>
                </a:cubicBezTo>
                <a:cubicBezTo>
                  <a:pt x="2811468" y="1250069"/>
                  <a:pt x="2830713" y="1246248"/>
                  <a:pt x="2843353" y="1241397"/>
                </a:cubicBezTo>
                <a:cubicBezTo>
                  <a:pt x="2873189" y="1201428"/>
                  <a:pt x="2838820" y="1233140"/>
                  <a:pt x="2902283" y="1205519"/>
                </a:cubicBezTo>
                <a:cubicBezTo>
                  <a:pt x="2915990" y="1199702"/>
                  <a:pt x="2920728" y="1190757"/>
                  <a:pt x="2931748" y="1183992"/>
                </a:cubicBezTo>
                <a:cubicBezTo>
                  <a:pt x="3032526" y="1135775"/>
                  <a:pt x="2961238" y="1193796"/>
                  <a:pt x="3034875" y="1140937"/>
                </a:cubicBezTo>
                <a:cubicBezTo>
                  <a:pt x="3046656" y="1135317"/>
                  <a:pt x="3053686" y="1126000"/>
                  <a:pt x="3064339" y="1119410"/>
                </a:cubicBezTo>
                <a:cubicBezTo>
                  <a:pt x="3080312" y="1112082"/>
                  <a:pt x="3095037" y="1103783"/>
                  <a:pt x="3108537" y="1097883"/>
                </a:cubicBezTo>
                <a:cubicBezTo>
                  <a:pt x="3120235" y="1091151"/>
                  <a:pt x="3127195" y="1081470"/>
                  <a:pt x="3138002" y="1076356"/>
                </a:cubicBezTo>
                <a:cubicBezTo>
                  <a:pt x="3152140" y="1069405"/>
                  <a:pt x="3168746" y="1068399"/>
                  <a:pt x="3182199" y="1062005"/>
                </a:cubicBezTo>
                <a:cubicBezTo>
                  <a:pt x="3196629" y="1041398"/>
                  <a:pt x="3230271" y="1026148"/>
                  <a:pt x="3270593" y="997423"/>
                </a:cubicBezTo>
                <a:cubicBezTo>
                  <a:pt x="3282422" y="990702"/>
                  <a:pt x="3291941" y="984251"/>
                  <a:pt x="3300058" y="975896"/>
                </a:cubicBezTo>
                <a:cubicBezTo>
                  <a:pt x="3309803" y="967011"/>
                  <a:pt x="3316095" y="954983"/>
                  <a:pt x="3329523" y="947193"/>
                </a:cubicBezTo>
                <a:cubicBezTo>
                  <a:pt x="3345144" y="937520"/>
                  <a:pt x="3363242" y="928297"/>
                  <a:pt x="3373720" y="918490"/>
                </a:cubicBezTo>
                <a:cubicBezTo>
                  <a:pt x="3385551" y="910257"/>
                  <a:pt x="3390693" y="897824"/>
                  <a:pt x="3403185" y="889787"/>
                </a:cubicBezTo>
                <a:cubicBezTo>
                  <a:pt x="3412065" y="881541"/>
                  <a:pt x="3423930" y="876157"/>
                  <a:pt x="3432650" y="868260"/>
                </a:cubicBezTo>
                <a:cubicBezTo>
                  <a:pt x="3443518" y="857836"/>
                  <a:pt x="3452276" y="848007"/>
                  <a:pt x="3462115" y="839557"/>
                </a:cubicBezTo>
                <a:cubicBezTo>
                  <a:pt x="3483416" y="823823"/>
                  <a:pt x="3518158" y="800398"/>
                  <a:pt x="3535777" y="789327"/>
                </a:cubicBezTo>
                <a:cubicBezTo>
                  <a:pt x="3547094" y="774448"/>
                  <a:pt x="3551480" y="759610"/>
                  <a:pt x="3565242" y="746273"/>
                </a:cubicBezTo>
                <a:cubicBezTo>
                  <a:pt x="3583582" y="720306"/>
                  <a:pt x="3603927" y="710359"/>
                  <a:pt x="3624171" y="688867"/>
                </a:cubicBezTo>
                <a:cubicBezTo>
                  <a:pt x="3632790" y="679247"/>
                  <a:pt x="3646620" y="670823"/>
                  <a:pt x="3653636" y="660164"/>
                </a:cubicBezTo>
                <a:cubicBezTo>
                  <a:pt x="3660375" y="646599"/>
                  <a:pt x="3664876" y="629184"/>
                  <a:pt x="3683101" y="617110"/>
                </a:cubicBezTo>
                <a:cubicBezTo>
                  <a:pt x="3767423" y="567428"/>
                  <a:pt x="3687455" y="610219"/>
                  <a:pt x="3756763" y="559704"/>
                </a:cubicBezTo>
                <a:cubicBezTo>
                  <a:pt x="3764441" y="552888"/>
                  <a:pt x="3777638" y="544561"/>
                  <a:pt x="3786228" y="538177"/>
                </a:cubicBezTo>
                <a:cubicBezTo>
                  <a:pt x="3796441" y="528228"/>
                  <a:pt x="3806965" y="517997"/>
                  <a:pt x="3815693" y="509474"/>
                </a:cubicBezTo>
                <a:cubicBezTo>
                  <a:pt x="3837430" y="492903"/>
                  <a:pt x="3868782" y="474343"/>
                  <a:pt x="3889355" y="459244"/>
                </a:cubicBezTo>
                <a:cubicBezTo>
                  <a:pt x="3897847" y="453297"/>
                  <a:pt x="3907408" y="445168"/>
                  <a:pt x="3918820" y="437717"/>
                </a:cubicBezTo>
                <a:cubicBezTo>
                  <a:pt x="3948025" y="423773"/>
                  <a:pt x="3985546" y="409778"/>
                  <a:pt x="4007214" y="394664"/>
                </a:cubicBezTo>
                <a:cubicBezTo>
                  <a:pt x="4016197" y="387382"/>
                  <a:pt x="4026752" y="378901"/>
                  <a:pt x="4036679" y="373137"/>
                </a:cubicBezTo>
                <a:cubicBezTo>
                  <a:pt x="4050472" y="365661"/>
                  <a:pt x="4065918" y="356932"/>
                  <a:pt x="4080876" y="351610"/>
                </a:cubicBezTo>
                <a:cubicBezTo>
                  <a:pt x="4116229" y="330283"/>
                  <a:pt x="4173731" y="333565"/>
                  <a:pt x="4198736" y="308555"/>
                </a:cubicBezTo>
                <a:cubicBezTo>
                  <a:pt x="4274989" y="271764"/>
                  <a:pt x="4126075" y="346445"/>
                  <a:pt x="4360792" y="236798"/>
                </a:cubicBezTo>
                <a:cubicBezTo>
                  <a:pt x="4389534" y="218147"/>
                  <a:pt x="4427721" y="212423"/>
                  <a:pt x="4449185" y="193744"/>
                </a:cubicBezTo>
                <a:cubicBezTo>
                  <a:pt x="4481417" y="172501"/>
                  <a:pt x="4495411" y="158745"/>
                  <a:pt x="4537580" y="143514"/>
                </a:cubicBezTo>
                <a:cubicBezTo>
                  <a:pt x="4550459" y="137350"/>
                  <a:pt x="4564415" y="134227"/>
                  <a:pt x="4581777" y="129162"/>
                </a:cubicBezTo>
                <a:cubicBezTo>
                  <a:pt x="4593122" y="123217"/>
                  <a:pt x="4600750" y="114980"/>
                  <a:pt x="4611242" y="107635"/>
                </a:cubicBezTo>
                <a:cubicBezTo>
                  <a:pt x="4624878" y="97906"/>
                  <a:pt x="4644600" y="93946"/>
                  <a:pt x="4655439" y="86108"/>
                </a:cubicBezTo>
                <a:cubicBezTo>
                  <a:pt x="4728187" y="26779"/>
                  <a:pt x="4646815" y="74913"/>
                  <a:pt x="4714369" y="35878"/>
                </a:cubicBezTo>
                <a:cubicBezTo>
                  <a:pt x="4777495" y="-5342"/>
                  <a:pt x="4742826" y="29341"/>
                  <a:pt x="4773299" y="0"/>
                </a:cubicBezTo>
              </a:path>
            </a:pathLst>
          </a:custGeom>
          <a:noFill/>
          <a:ln w="57150"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844208256">
                  <a:custGeom>
                    <a:avLst/>
                    <a:gdLst>
                      <a:gd name="connsiteX0" fmla="*/ 0 w 2718033"/>
                      <a:gd name="connsiteY0" fmla="*/ 4060272 h 4060272"/>
                      <a:gd name="connsiteX1" fmla="*/ 50334 w 2718033"/>
                      <a:gd name="connsiteY1" fmla="*/ 3959604 h 4060272"/>
                      <a:gd name="connsiteX2" fmla="*/ 75501 w 2718033"/>
                      <a:gd name="connsiteY2" fmla="*/ 3917659 h 4060272"/>
                      <a:gd name="connsiteX3" fmla="*/ 83890 w 2718033"/>
                      <a:gd name="connsiteY3" fmla="*/ 3892492 h 4060272"/>
                      <a:gd name="connsiteX4" fmla="*/ 109057 w 2718033"/>
                      <a:gd name="connsiteY4" fmla="*/ 3842158 h 4060272"/>
                      <a:gd name="connsiteX5" fmla="*/ 117446 w 2718033"/>
                      <a:gd name="connsiteY5" fmla="*/ 3816991 h 4060272"/>
                      <a:gd name="connsiteX6" fmla="*/ 134224 w 2718033"/>
                      <a:gd name="connsiteY6" fmla="*/ 3791824 h 4060272"/>
                      <a:gd name="connsiteX7" fmla="*/ 142613 w 2718033"/>
                      <a:gd name="connsiteY7" fmla="*/ 3766657 h 4060272"/>
                      <a:gd name="connsiteX8" fmla="*/ 159391 w 2718033"/>
                      <a:gd name="connsiteY8" fmla="*/ 3741490 h 4060272"/>
                      <a:gd name="connsiteX9" fmla="*/ 176169 w 2718033"/>
                      <a:gd name="connsiteY9" fmla="*/ 3691156 h 4060272"/>
                      <a:gd name="connsiteX10" fmla="*/ 192947 w 2718033"/>
                      <a:gd name="connsiteY10" fmla="*/ 3665989 h 4060272"/>
                      <a:gd name="connsiteX11" fmla="*/ 226503 w 2718033"/>
                      <a:gd name="connsiteY11" fmla="*/ 3607266 h 4060272"/>
                      <a:gd name="connsiteX12" fmla="*/ 276837 w 2718033"/>
                      <a:gd name="connsiteY12" fmla="*/ 3556932 h 4060272"/>
                      <a:gd name="connsiteX13" fmla="*/ 335560 w 2718033"/>
                      <a:gd name="connsiteY13" fmla="*/ 3514987 h 4060272"/>
                      <a:gd name="connsiteX14" fmla="*/ 352338 w 2718033"/>
                      <a:gd name="connsiteY14" fmla="*/ 3489820 h 4060272"/>
                      <a:gd name="connsiteX15" fmla="*/ 411061 w 2718033"/>
                      <a:gd name="connsiteY15" fmla="*/ 3464653 h 4060272"/>
                      <a:gd name="connsiteX16" fmla="*/ 503340 w 2718033"/>
                      <a:gd name="connsiteY16" fmla="*/ 3414319 h 4060272"/>
                      <a:gd name="connsiteX17" fmla="*/ 587230 w 2718033"/>
                      <a:gd name="connsiteY17" fmla="*/ 3389152 h 4060272"/>
                      <a:gd name="connsiteX18" fmla="*/ 637564 w 2718033"/>
                      <a:gd name="connsiteY18" fmla="*/ 3363985 h 4060272"/>
                      <a:gd name="connsiteX19" fmla="*/ 662730 w 2718033"/>
                      <a:gd name="connsiteY19" fmla="*/ 3347207 h 4060272"/>
                      <a:gd name="connsiteX20" fmla="*/ 687897 w 2718033"/>
                      <a:gd name="connsiteY20" fmla="*/ 3338818 h 4060272"/>
                      <a:gd name="connsiteX21" fmla="*/ 746620 w 2718033"/>
                      <a:gd name="connsiteY21" fmla="*/ 3313651 h 4060272"/>
                      <a:gd name="connsiteX22" fmla="*/ 771787 w 2718033"/>
                      <a:gd name="connsiteY22" fmla="*/ 3288484 h 4060272"/>
                      <a:gd name="connsiteX23" fmla="*/ 796954 w 2718033"/>
                      <a:gd name="connsiteY23" fmla="*/ 3271706 h 4060272"/>
                      <a:gd name="connsiteX24" fmla="*/ 830510 w 2718033"/>
                      <a:gd name="connsiteY24" fmla="*/ 3221373 h 4060272"/>
                      <a:gd name="connsiteX25" fmla="*/ 847288 w 2718033"/>
                      <a:gd name="connsiteY25" fmla="*/ 3196206 h 4060272"/>
                      <a:gd name="connsiteX26" fmla="*/ 855677 w 2718033"/>
                      <a:gd name="connsiteY26" fmla="*/ 3171039 h 4060272"/>
                      <a:gd name="connsiteX27" fmla="*/ 872455 w 2718033"/>
                      <a:gd name="connsiteY27" fmla="*/ 3145872 h 4060272"/>
                      <a:gd name="connsiteX28" fmla="*/ 880844 w 2718033"/>
                      <a:gd name="connsiteY28" fmla="*/ 3120705 h 4060272"/>
                      <a:gd name="connsiteX29" fmla="*/ 889233 w 2718033"/>
                      <a:gd name="connsiteY29" fmla="*/ 3087149 h 4060272"/>
                      <a:gd name="connsiteX30" fmla="*/ 897622 w 2718033"/>
                      <a:gd name="connsiteY30" fmla="*/ 3045204 h 4060272"/>
                      <a:gd name="connsiteX31" fmla="*/ 914400 w 2718033"/>
                      <a:gd name="connsiteY31" fmla="*/ 2994870 h 4060272"/>
                      <a:gd name="connsiteX32" fmla="*/ 981512 w 2718033"/>
                      <a:gd name="connsiteY32" fmla="*/ 2894202 h 4060272"/>
                      <a:gd name="connsiteX33" fmla="*/ 998290 w 2718033"/>
                      <a:gd name="connsiteY33" fmla="*/ 2869035 h 4060272"/>
                      <a:gd name="connsiteX34" fmla="*/ 1031846 w 2718033"/>
                      <a:gd name="connsiteY34" fmla="*/ 2768367 h 4060272"/>
                      <a:gd name="connsiteX35" fmla="*/ 1040235 w 2718033"/>
                      <a:gd name="connsiteY35" fmla="*/ 2743200 h 4060272"/>
                      <a:gd name="connsiteX36" fmla="*/ 1048624 w 2718033"/>
                      <a:gd name="connsiteY36" fmla="*/ 2718033 h 4060272"/>
                      <a:gd name="connsiteX37" fmla="*/ 1057013 w 2718033"/>
                      <a:gd name="connsiteY37" fmla="*/ 2676088 h 4060272"/>
                      <a:gd name="connsiteX38" fmla="*/ 1065402 w 2718033"/>
                      <a:gd name="connsiteY38" fmla="*/ 2650921 h 4060272"/>
                      <a:gd name="connsiteX39" fmla="*/ 1073791 w 2718033"/>
                      <a:gd name="connsiteY39" fmla="*/ 2617365 h 4060272"/>
                      <a:gd name="connsiteX40" fmla="*/ 1082180 w 2718033"/>
                      <a:gd name="connsiteY40" fmla="*/ 2592198 h 4060272"/>
                      <a:gd name="connsiteX41" fmla="*/ 1090569 w 2718033"/>
                      <a:gd name="connsiteY41" fmla="*/ 2558642 h 4060272"/>
                      <a:gd name="connsiteX42" fmla="*/ 1107347 w 2718033"/>
                      <a:gd name="connsiteY42" fmla="*/ 2483141 h 4060272"/>
                      <a:gd name="connsiteX43" fmla="*/ 1124125 w 2718033"/>
                      <a:gd name="connsiteY43" fmla="*/ 2432807 h 4060272"/>
                      <a:gd name="connsiteX44" fmla="*/ 1140903 w 2718033"/>
                      <a:gd name="connsiteY44" fmla="*/ 2374084 h 4060272"/>
                      <a:gd name="connsiteX45" fmla="*/ 1157681 w 2718033"/>
                      <a:gd name="connsiteY45" fmla="*/ 2340528 h 4060272"/>
                      <a:gd name="connsiteX46" fmla="*/ 1174459 w 2718033"/>
                      <a:gd name="connsiteY46" fmla="*/ 2290195 h 4060272"/>
                      <a:gd name="connsiteX47" fmla="*/ 1191237 w 2718033"/>
                      <a:gd name="connsiteY47" fmla="*/ 2239861 h 4060272"/>
                      <a:gd name="connsiteX48" fmla="*/ 1199626 w 2718033"/>
                      <a:gd name="connsiteY48" fmla="*/ 2214694 h 4060272"/>
                      <a:gd name="connsiteX49" fmla="*/ 1208015 w 2718033"/>
                      <a:gd name="connsiteY49" fmla="*/ 2189527 h 4060272"/>
                      <a:gd name="connsiteX50" fmla="*/ 1216404 w 2718033"/>
                      <a:gd name="connsiteY50" fmla="*/ 2139193 h 4060272"/>
                      <a:gd name="connsiteX51" fmla="*/ 1224793 w 2718033"/>
                      <a:gd name="connsiteY51" fmla="*/ 2114026 h 4060272"/>
                      <a:gd name="connsiteX52" fmla="*/ 1233182 w 2718033"/>
                      <a:gd name="connsiteY52" fmla="*/ 2072081 h 4060272"/>
                      <a:gd name="connsiteX53" fmla="*/ 1241571 w 2718033"/>
                      <a:gd name="connsiteY53" fmla="*/ 2046914 h 4060272"/>
                      <a:gd name="connsiteX54" fmla="*/ 1249960 w 2718033"/>
                      <a:gd name="connsiteY54" fmla="*/ 2013358 h 4060272"/>
                      <a:gd name="connsiteX55" fmla="*/ 1258349 w 2718033"/>
                      <a:gd name="connsiteY55" fmla="*/ 1988191 h 4060272"/>
                      <a:gd name="connsiteX56" fmla="*/ 1266738 w 2718033"/>
                      <a:gd name="connsiteY56" fmla="*/ 1946246 h 4060272"/>
                      <a:gd name="connsiteX57" fmla="*/ 1275127 w 2718033"/>
                      <a:gd name="connsiteY57" fmla="*/ 1921079 h 4060272"/>
                      <a:gd name="connsiteX58" fmla="*/ 1283516 w 2718033"/>
                      <a:gd name="connsiteY58" fmla="*/ 1887523 h 4060272"/>
                      <a:gd name="connsiteX59" fmla="*/ 1300294 w 2718033"/>
                      <a:gd name="connsiteY59" fmla="*/ 1862356 h 4060272"/>
                      <a:gd name="connsiteX60" fmla="*/ 1325461 w 2718033"/>
                      <a:gd name="connsiteY60" fmla="*/ 1786855 h 4060272"/>
                      <a:gd name="connsiteX61" fmla="*/ 1333850 w 2718033"/>
                      <a:gd name="connsiteY61" fmla="*/ 1761688 h 4060272"/>
                      <a:gd name="connsiteX62" fmla="*/ 1350628 w 2718033"/>
                      <a:gd name="connsiteY62" fmla="*/ 1736521 h 4060272"/>
                      <a:gd name="connsiteX63" fmla="*/ 1359017 w 2718033"/>
                      <a:gd name="connsiteY63" fmla="*/ 1711354 h 4060272"/>
                      <a:gd name="connsiteX64" fmla="*/ 1384184 w 2718033"/>
                      <a:gd name="connsiteY64" fmla="*/ 1669409 h 4060272"/>
                      <a:gd name="connsiteX65" fmla="*/ 1400962 w 2718033"/>
                      <a:gd name="connsiteY65" fmla="*/ 1644242 h 4060272"/>
                      <a:gd name="connsiteX66" fmla="*/ 1426129 w 2718033"/>
                      <a:gd name="connsiteY66" fmla="*/ 1627464 h 4060272"/>
                      <a:gd name="connsiteX67" fmla="*/ 1468074 w 2718033"/>
                      <a:gd name="connsiteY67" fmla="*/ 1577130 h 4060272"/>
                      <a:gd name="connsiteX68" fmla="*/ 1493241 w 2718033"/>
                      <a:gd name="connsiteY68" fmla="*/ 1560352 h 4060272"/>
                      <a:gd name="connsiteX69" fmla="*/ 1543575 w 2718033"/>
                      <a:gd name="connsiteY69" fmla="*/ 1510018 h 4060272"/>
                      <a:gd name="connsiteX70" fmla="*/ 1593908 w 2718033"/>
                      <a:gd name="connsiteY70" fmla="*/ 1468073 h 4060272"/>
                      <a:gd name="connsiteX71" fmla="*/ 1619075 w 2718033"/>
                      <a:gd name="connsiteY71" fmla="*/ 1451295 h 4060272"/>
                      <a:gd name="connsiteX72" fmla="*/ 1652631 w 2718033"/>
                      <a:gd name="connsiteY72" fmla="*/ 1409351 h 4060272"/>
                      <a:gd name="connsiteX73" fmla="*/ 1669409 w 2718033"/>
                      <a:gd name="connsiteY73" fmla="*/ 1384184 h 4060272"/>
                      <a:gd name="connsiteX74" fmla="*/ 1728132 w 2718033"/>
                      <a:gd name="connsiteY74" fmla="*/ 1333850 h 4060272"/>
                      <a:gd name="connsiteX75" fmla="*/ 1744910 w 2718033"/>
                      <a:gd name="connsiteY75" fmla="*/ 1308683 h 4060272"/>
                      <a:gd name="connsiteX76" fmla="*/ 1770077 w 2718033"/>
                      <a:gd name="connsiteY76" fmla="*/ 1283516 h 4060272"/>
                      <a:gd name="connsiteX77" fmla="*/ 1786855 w 2718033"/>
                      <a:gd name="connsiteY77" fmla="*/ 1258349 h 4060272"/>
                      <a:gd name="connsiteX78" fmla="*/ 1812022 w 2718033"/>
                      <a:gd name="connsiteY78" fmla="*/ 1241571 h 4060272"/>
                      <a:gd name="connsiteX79" fmla="*/ 1862356 w 2718033"/>
                      <a:gd name="connsiteY79" fmla="*/ 1166070 h 4060272"/>
                      <a:gd name="connsiteX80" fmla="*/ 1879134 w 2718033"/>
                      <a:gd name="connsiteY80" fmla="*/ 1140903 h 4060272"/>
                      <a:gd name="connsiteX81" fmla="*/ 1895912 w 2718033"/>
                      <a:gd name="connsiteY81" fmla="*/ 1107347 h 4060272"/>
                      <a:gd name="connsiteX82" fmla="*/ 1921079 w 2718033"/>
                      <a:gd name="connsiteY82" fmla="*/ 1073791 h 4060272"/>
                      <a:gd name="connsiteX83" fmla="*/ 1937857 w 2718033"/>
                      <a:gd name="connsiteY83" fmla="*/ 1040235 h 4060272"/>
                      <a:gd name="connsiteX84" fmla="*/ 1954635 w 2718033"/>
                      <a:gd name="connsiteY84" fmla="*/ 1015068 h 4060272"/>
                      <a:gd name="connsiteX85" fmla="*/ 1971413 w 2718033"/>
                      <a:gd name="connsiteY85" fmla="*/ 981512 h 4060272"/>
                      <a:gd name="connsiteX86" fmla="*/ 2013358 w 2718033"/>
                      <a:gd name="connsiteY86" fmla="*/ 922789 h 4060272"/>
                      <a:gd name="connsiteX87" fmla="*/ 2030136 w 2718033"/>
                      <a:gd name="connsiteY87" fmla="*/ 872455 h 4060272"/>
                      <a:gd name="connsiteX88" fmla="*/ 2063692 w 2718033"/>
                      <a:gd name="connsiteY88" fmla="*/ 805343 h 4060272"/>
                      <a:gd name="connsiteX89" fmla="*/ 2080470 w 2718033"/>
                      <a:gd name="connsiteY89" fmla="*/ 771787 h 4060272"/>
                      <a:gd name="connsiteX90" fmla="*/ 2097248 w 2718033"/>
                      <a:gd name="connsiteY90" fmla="*/ 721453 h 4060272"/>
                      <a:gd name="connsiteX91" fmla="*/ 2139193 w 2718033"/>
                      <a:gd name="connsiteY91" fmla="*/ 654341 h 4060272"/>
                      <a:gd name="connsiteX92" fmla="*/ 2155971 w 2718033"/>
                      <a:gd name="connsiteY92" fmla="*/ 629174 h 4060272"/>
                      <a:gd name="connsiteX93" fmla="*/ 2172749 w 2718033"/>
                      <a:gd name="connsiteY93" fmla="*/ 595618 h 4060272"/>
                      <a:gd name="connsiteX94" fmla="*/ 2214694 w 2718033"/>
                      <a:gd name="connsiteY94" fmla="*/ 536895 h 4060272"/>
                      <a:gd name="connsiteX95" fmla="*/ 2231472 w 2718033"/>
                      <a:gd name="connsiteY95" fmla="*/ 511728 h 4060272"/>
                      <a:gd name="connsiteX96" fmla="*/ 2281806 w 2718033"/>
                      <a:gd name="connsiteY96" fmla="*/ 461395 h 4060272"/>
                      <a:gd name="connsiteX97" fmla="*/ 2298584 w 2718033"/>
                      <a:gd name="connsiteY97" fmla="*/ 436228 h 4060272"/>
                      <a:gd name="connsiteX98" fmla="*/ 2323751 w 2718033"/>
                      <a:gd name="connsiteY98" fmla="*/ 411061 h 4060272"/>
                      <a:gd name="connsiteX99" fmla="*/ 2390863 w 2718033"/>
                      <a:gd name="connsiteY99" fmla="*/ 360727 h 4060272"/>
                      <a:gd name="connsiteX100" fmla="*/ 2483142 w 2718033"/>
                      <a:gd name="connsiteY100" fmla="*/ 276837 h 4060272"/>
                      <a:gd name="connsiteX101" fmla="*/ 2533475 w 2718033"/>
                      <a:gd name="connsiteY101" fmla="*/ 226503 h 4060272"/>
                      <a:gd name="connsiteX102" fmla="*/ 2583809 w 2718033"/>
                      <a:gd name="connsiteY102" fmla="*/ 167780 h 4060272"/>
                      <a:gd name="connsiteX103" fmla="*/ 2608976 w 2718033"/>
                      <a:gd name="connsiteY103" fmla="*/ 151002 h 4060272"/>
                      <a:gd name="connsiteX104" fmla="*/ 2625754 w 2718033"/>
                      <a:gd name="connsiteY104" fmla="*/ 125835 h 4060272"/>
                      <a:gd name="connsiteX105" fmla="*/ 2650921 w 2718033"/>
                      <a:gd name="connsiteY105" fmla="*/ 100668 h 4060272"/>
                      <a:gd name="connsiteX106" fmla="*/ 2684477 w 2718033"/>
                      <a:gd name="connsiteY106" fmla="*/ 41945 h 4060272"/>
                      <a:gd name="connsiteX107" fmla="*/ 2718033 w 2718033"/>
                      <a:gd name="connsiteY107" fmla="*/ 0 h 4060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</a:cxnLst>
                    <a:rect l="l" t="t" r="r" b="b"/>
                    <a:pathLst>
                      <a:path w="2718033" h="4060272">
                        <a:moveTo>
                          <a:pt x="0" y="4060272"/>
                        </a:moveTo>
                        <a:cubicBezTo>
                          <a:pt x="16778" y="4026716"/>
                          <a:pt x="32780" y="3992761"/>
                          <a:pt x="50334" y="3959604"/>
                        </a:cubicBezTo>
                        <a:cubicBezTo>
                          <a:pt x="57963" y="3945194"/>
                          <a:pt x="68209" y="3932243"/>
                          <a:pt x="75501" y="3917659"/>
                        </a:cubicBezTo>
                        <a:cubicBezTo>
                          <a:pt x="79456" y="3909750"/>
                          <a:pt x="80299" y="3900573"/>
                          <a:pt x="83890" y="3892492"/>
                        </a:cubicBezTo>
                        <a:cubicBezTo>
                          <a:pt x="91508" y="3875350"/>
                          <a:pt x="101439" y="3859300"/>
                          <a:pt x="109057" y="3842158"/>
                        </a:cubicBezTo>
                        <a:cubicBezTo>
                          <a:pt x="112648" y="3834077"/>
                          <a:pt x="113491" y="3824900"/>
                          <a:pt x="117446" y="3816991"/>
                        </a:cubicBezTo>
                        <a:cubicBezTo>
                          <a:pt x="121955" y="3807973"/>
                          <a:pt x="129715" y="3800842"/>
                          <a:pt x="134224" y="3791824"/>
                        </a:cubicBezTo>
                        <a:cubicBezTo>
                          <a:pt x="138179" y="3783915"/>
                          <a:pt x="138658" y="3774566"/>
                          <a:pt x="142613" y="3766657"/>
                        </a:cubicBezTo>
                        <a:cubicBezTo>
                          <a:pt x="147122" y="3757639"/>
                          <a:pt x="155296" y="3750703"/>
                          <a:pt x="159391" y="3741490"/>
                        </a:cubicBezTo>
                        <a:cubicBezTo>
                          <a:pt x="166574" y="3725329"/>
                          <a:pt x="166359" y="3705871"/>
                          <a:pt x="176169" y="3691156"/>
                        </a:cubicBezTo>
                        <a:cubicBezTo>
                          <a:pt x="181762" y="3682767"/>
                          <a:pt x="187945" y="3674743"/>
                          <a:pt x="192947" y="3665989"/>
                        </a:cubicBezTo>
                        <a:cubicBezTo>
                          <a:pt x="205100" y="3644721"/>
                          <a:pt x="210152" y="3625661"/>
                          <a:pt x="226503" y="3607266"/>
                        </a:cubicBezTo>
                        <a:cubicBezTo>
                          <a:pt x="242267" y="3589532"/>
                          <a:pt x="257094" y="3570094"/>
                          <a:pt x="276837" y="3556932"/>
                        </a:cubicBezTo>
                        <a:cubicBezTo>
                          <a:pt x="291127" y="3547405"/>
                          <a:pt x="325155" y="3525392"/>
                          <a:pt x="335560" y="3514987"/>
                        </a:cubicBezTo>
                        <a:cubicBezTo>
                          <a:pt x="342689" y="3507858"/>
                          <a:pt x="344593" y="3496275"/>
                          <a:pt x="352338" y="3489820"/>
                        </a:cubicBezTo>
                        <a:cubicBezTo>
                          <a:pt x="378523" y="3467999"/>
                          <a:pt x="384835" y="3477766"/>
                          <a:pt x="411061" y="3464653"/>
                        </a:cubicBezTo>
                        <a:cubicBezTo>
                          <a:pt x="472327" y="3434020"/>
                          <a:pt x="389284" y="3452338"/>
                          <a:pt x="503340" y="3414319"/>
                        </a:cubicBezTo>
                        <a:cubicBezTo>
                          <a:pt x="564612" y="3393895"/>
                          <a:pt x="536516" y="3401830"/>
                          <a:pt x="587230" y="3389152"/>
                        </a:cubicBezTo>
                        <a:cubicBezTo>
                          <a:pt x="659360" y="3341065"/>
                          <a:pt x="568096" y="3398720"/>
                          <a:pt x="637564" y="3363985"/>
                        </a:cubicBezTo>
                        <a:cubicBezTo>
                          <a:pt x="646582" y="3359476"/>
                          <a:pt x="653712" y="3351716"/>
                          <a:pt x="662730" y="3347207"/>
                        </a:cubicBezTo>
                        <a:cubicBezTo>
                          <a:pt x="670639" y="3343252"/>
                          <a:pt x="679769" y="3342301"/>
                          <a:pt x="687897" y="3338818"/>
                        </a:cubicBezTo>
                        <a:cubicBezTo>
                          <a:pt x="760461" y="3307719"/>
                          <a:pt x="687599" y="3333325"/>
                          <a:pt x="746620" y="3313651"/>
                        </a:cubicBezTo>
                        <a:cubicBezTo>
                          <a:pt x="755009" y="3305262"/>
                          <a:pt x="762673" y="3296079"/>
                          <a:pt x="771787" y="3288484"/>
                        </a:cubicBezTo>
                        <a:cubicBezTo>
                          <a:pt x="779532" y="3282029"/>
                          <a:pt x="790315" y="3279294"/>
                          <a:pt x="796954" y="3271706"/>
                        </a:cubicBezTo>
                        <a:cubicBezTo>
                          <a:pt x="810232" y="3256531"/>
                          <a:pt x="819325" y="3238151"/>
                          <a:pt x="830510" y="3221373"/>
                        </a:cubicBezTo>
                        <a:cubicBezTo>
                          <a:pt x="836103" y="3212984"/>
                          <a:pt x="844100" y="3205771"/>
                          <a:pt x="847288" y="3196206"/>
                        </a:cubicBezTo>
                        <a:cubicBezTo>
                          <a:pt x="850084" y="3187817"/>
                          <a:pt x="851722" y="3178948"/>
                          <a:pt x="855677" y="3171039"/>
                        </a:cubicBezTo>
                        <a:cubicBezTo>
                          <a:pt x="860186" y="3162021"/>
                          <a:pt x="867946" y="3154890"/>
                          <a:pt x="872455" y="3145872"/>
                        </a:cubicBezTo>
                        <a:cubicBezTo>
                          <a:pt x="876410" y="3137963"/>
                          <a:pt x="878415" y="3129208"/>
                          <a:pt x="880844" y="3120705"/>
                        </a:cubicBezTo>
                        <a:cubicBezTo>
                          <a:pt x="884011" y="3109619"/>
                          <a:pt x="886732" y="3098404"/>
                          <a:pt x="889233" y="3087149"/>
                        </a:cubicBezTo>
                        <a:cubicBezTo>
                          <a:pt x="892326" y="3073230"/>
                          <a:pt x="893870" y="3058960"/>
                          <a:pt x="897622" y="3045204"/>
                        </a:cubicBezTo>
                        <a:cubicBezTo>
                          <a:pt x="902275" y="3028142"/>
                          <a:pt x="904590" y="3009585"/>
                          <a:pt x="914400" y="2994870"/>
                        </a:cubicBezTo>
                        <a:lnTo>
                          <a:pt x="981512" y="2894202"/>
                        </a:lnTo>
                        <a:cubicBezTo>
                          <a:pt x="987105" y="2885813"/>
                          <a:pt x="995102" y="2878600"/>
                          <a:pt x="998290" y="2869035"/>
                        </a:cubicBezTo>
                        <a:lnTo>
                          <a:pt x="1031846" y="2768367"/>
                        </a:lnTo>
                        <a:lnTo>
                          <a:pt x="1040235" y="2743200"/>
                        </a:lnTo>
                        <a:cubicBezTo>
                          <a:pt x="1043031" y="2734811"/>
                          <a:pt x="1046890" y="2726704"/>
                          <a:pt x="1048624" y="2718033"/>
                        </a:cubicBezTo>
                        <a:cubicBezTo>
                          <a:pt x="1051420" y="2704051"/>
                          <a:pt x="1053555" y="2689921"/>
                          <a:pt x="1057013" y="2676088"/>
                        </a:cubicBezTo>
                        <a:cubicBezTo>
                          <a:pt x="1059158" y="2667509"/>
                          <a:pt x="1062973" y="2659424"/>
                          <a:pt x="1065402" y="2650921"/>
                        </a:cubicBezTo>
                        <a:cubicBezTo>
                          <a:pt x="1068569" y="2639835"/>
                          <a:pt x="1070624" y="2628451"/>
                          <a:pt x="1073791" y="2617365"/>
                        </a:cubicBezTo>
                        <a:cubicBezTo>
                          <a:pt x="1076220" y="2608862"/>
                          <a:pt x="1079751" y="2600701"/>
                          <a:pt x="1082180" y="2592198"/>
                        </a:cubicBezTo>
                        <a:cubicBezTo>
                          <a:pt x="1085347" y="2581112"/>
                          <a:pt x="1088068" y="2569897"/>
                          <a:pt x="1090569" y="2558642"/>
                        </a:cubicBezTo>
                        <a:cubicBezTo>
                          <a:pt x="1097411" y="2527852"/>
                          <a:pt x="1098579" y="2512368"/>
                          <a:pt x="1107347" y="2483141"/>
                        </a:cubicBezTo>
                        <a:cubicBezTo>
                          <a:pt x="1112429" y="2466201"/>
                          <a:pt x="1119836" y="2449965"/>
                          <a:pt x="1124125" y="2432807"/>
                        </a:cubicBezTo>
                        <a:cubicBezTo>
                          <a:pt x="1128382" y="2415779"/>
                          <a:pt x="1133682" y="2390933"/>
                          <a:pt x="1140903" y="2374084"/>
                        </a:cubicBezTo>
                        <a:cubicBezTo>
                          <a:pt x="1145829" y="2362590"/>
                          <a:pt x="1153036" y="2352139"/>
                          <a:pt x="1157681" y="2340528"/>
                        </a:cubicBezTo>
                        <a:cubicBezTo>
                          <a:pt x="1164249" y="2324108"/>
                          <a:pt x="1168866" y="2306973"/>
                          <a:pt x="1174459" y="2290195"/>
                        </a:cubicBezTo>
                        <a:lnTo>
                          <a:pt x="1191237" y="2239861"/>
                        </a:lnTo>
                        <a:lnTo>
                          <a:pt x="1199626" y="2214694"/>
                        </a:lnTo>
                        <a:cubicBezTo>
                          <a:pt x="1202422" y="2206305"/>
                          <a:pt x="1206561" y="2198249"/>
                          <a:pt x="1208015" y="2189527"/>
                        </a:cubicBezTo>
                        <a:cubicBezTo>
                          <a:pt x="1210811" y="2172749"/>
                          <a:pt x="1212714" y="2155797"/>
                          <a:pt x="1216404" y="2139193"/>
                        </a:cubicBezTo>
                        <a:cubicBezTo>
                          <a:pt x="1218322" y="2130561"/>
                          <a:pt x="1222648" y="2122605"/>
                          <a:pt x="1224793" y="2114026"/>
                        </a:cubicBezTo>
                        <a:cubicBezTo>
                          <a:pt x="1228251" y="2100193"/>
                          <a:pt x="1229724" y="2085914"/>
                          <a:pt x="1233182" y="2072081"/>
                        </a:cubicBezTo>
                        <a:cubicBezTo>
                          <a:pt x="1235327" y="2063502"/>
                          <a:pt x="1239142" y="2055417"/>
                          <a:pt x="1241571" y="2046914"/>
                        </a:cubicBezTo>
                        <a:cubicBezTo>
                          <a:pt x="1244738" y="2035828"/>
                          <a:pt x="1246793" y="2024444"/>
                          <a:pt x="1249960" y="2013358"/>
                        </a:cubicBezTo>
                        <a:cubicBezTo>
                          <a:pt x="1252389" y="2004855"/>
                          <a:pt x="1256204" y="1996770"/>
                          <a:pt x="1258349" y="1988191"/>
                        </a:cubicBezTo>
                        <a:cubicBezTo>
                          <a:pt x="1261807" y="1974358"/>
                          <a:pt x="1263280" y="1960079"/>
                          <a:pt x="1266738" y="1946246"/>
                        </a:cubicBezTo>
                        <a:cubicBezTo>
                          <a:pt x="1268883" y="1937667"/>
                          <a:pt x="1272698" y="1929582"/>
                          <a:pt x="1275127" y="1921079"/>
                        </a:cubicBezTo>
                        <a:cubicBezTo>
                          <a:pt x="1278294" y="1909993"/>
                          <a:pt x="1278974" y="1898120"/>
                          <a:pt x="1283516" y="1887523"/>
                        </a:cubicBezTo>
                        <a:cubicBezTo>
                          <a:pt x="1287488" y="1878256"/>
                          <a:pt x="1294701" y="1870745"/>
                          <a:pt x="1300294" y="1862356"/>
                        </a:cubicBezTo>
                        <a:cubicBezTo>
                          <a:pt x="1314351" y="1806129"/>
                          <a:pt x="1301769" y="1850035"/>
                          <a:pt x="1325461" y="1786855"/>
                        </a:cubicBezTo>
                        <a:cubicBezTo>
                          <a:pt x="1328566" y="1778575"/>
                          <a:pt x="1329895" y="1769597"/>
                          <a:pt x="1333850" y="1761688"/>
                        </a:cubicBezTo>
                        <a:cubicBezTo>
                          <a:pt x="1338359" y="1752670"/>
                          <a:pt x="1346119" y="1745539"/>
                          <a:pt x="1350628" y="1736521"/>
                        </a:cubicBezTo>
                        <a:cubicBezTo>
                          <a:pt x="1354583" y="1728612"/>
                          <a:pt x="1355062" y="1719263"/>
                          <a:pt x="1359017" y="1711354"/>
                        </a:cubicBezTo>
                        <a:cubicBezTo>
                          <a:pt x="1366309" y="1696770"/>
                          <a:pt x="1375542" y="1683236"/>
                          <a:pt x="1384184" y="1669409"/>
                        </a:cubicBezTo>
                        <a:cubicBezTo>
                          <a:pt x="1389528" y="1660859"/>
                          <a:pt x="1393833" y="1651371"/>
                          <a:pt x="1400962" y="1644242"/>
                        </a:cubicBezTo>
                        <a:cubicBezTo>
                          <a:pt x="1408091" y="1637113"/>
                          <a:pt x="1417740" y="1633057"/>
                          <a:pt x="1426129" y="1627464"/>
                        </a:cubicBezTo>
                        <a:cubicBezTo>
                          <a:pt x="1442626" y="1602718"/>
                          <a:pt x="1443852" y="1597315"/>
                          <a:pt x="1468074" y="1577130"/>
                        </a:cubicBezTo>
                        <a:cubicBezTo>
                          <a:pt x="1475819" y="1570675"/>
                          <a:pt x="1485705" y="1567050"/>
                          <a:pt x="1493241" y="1560352"/>
                        </a:cubicBezTo>
                        <a:cubicBezTo>
                          <a:pt x="1510975" y="1544588"/>
                          <a:pt x="1523832" y="1523180"/>
                          <a:pt x="1543575" y="1510018"/>
                        </a:cubicBezTo>
                        <a:cubicBezTo>
                          <a:pt x="1606060" y="1468361"/>
                          <a:pt x="1529316" y="1521900"/>
                          <a:pt x="1593908" y="1468073"/>
                        </a:cubicBezTo>
                        <a:cubicBezTo>
                          <a:pt x="1601653" y="1461618"/>
                          <a:pt x="1610686" y="1456888"/>
                          <a:pt x="1619075" y="1451295"/>
                        </a:cubicBezTo>
                        <a:cubicBezTo>
                          <a:pt x="1635407" y="1402299"/>
                          <a:pt x="1614685" y="1447296"/>
                          <a:pt x="1652631" y="1409351"/>
                        </a:cubicBezTo>
                        <a:cubicBezTo>
                          <a:pt x="1659760" y="1402222"/>
                          <a:pt x="1662280" y="1391313"/>
                          <a:pt x="1669409" y="1384184"/>
                        </a:cubicBezTo>
                        <a:cubicBezTo>
                          <a:pt x="1724954" y="1328639"/>
                          <a:pt x="1682474" y="1388640"/>
                          <a:pt x="1728132" y="1333850"/>
                        </a:cubicBezTo>
                        <a:cubicBezTo>
                          <a:pt x="1734587" y="1326105"/>
                          <a:pt x="1738455" y="1316428"/>
                          <a:pt x="1744910" y="1308683"/>
                        </a:cubicBezTo>
                        <a:cubicBezTo>
                          <a:pt x="1752505" y="1299569"/>
                          <a:pt x="1762482" y="1292630"/>
                          <a:pt x="1770077" y="1283516"/>
                        </a:cubicBezTo>
                        <a:cubicBezTo>
                          <a:pt x="1776532" y="1275771"/>
                          <a:pt x="1779726" y="1265478"/>
                          <a:pt x="1786855" y="1258349"/>
                        </a:cubicBezTo>
                        <a:cubicBezTo>
                          <a:pt x="1793984" y="1251220"/>
                          <a:pt x="1803633" y="1247164"/>
                          <a:pt x="1812022" y="1241571"/>
                        </a:cubicBezTo>
                        <a:lnTo>
                          <a:pt x="1862356" y="1166070"/>
                        </a:lnTo>
                        <a:cubicBezTo>
                          <a:pt x="1867949" y="1157681"/>
                          <a:pt x="1874625" y="1149921"/>
                          <a:pt x="1879134" y="1140903"/>
                        </a:cubicBezTo>
                        <a:cubicBezTo>
                          <a:pt x="1884727" y="1129718"/>
                          <a:pt x="1889284" y="1117952"/>
                          <a:pt x="1895912" y="1107347"/>
                        </a:cubicBezTo>
                        <a:cubicBezTo>
                          <a:pt x="1903322" y="1095491"/>
                          <a:pt x="1913669" y="1085647"/>
                          <a:pt x="1921079" y="1073791"/>
                        </a:cubicBezTo>
                        <a:cubicBezTo>
                          <a:pt x="1927707" y="1063186"/>
                          <a:pt x="1931652" y="1051093"/>
                          <a:pt x="1937857" y="1040235"/>
                        </a:cubicBezTo>
                        <a:cubicBezTo>
                          <a:pt x="1942859" y="1031481"/>
                          <a:pt x="1949633" y="1023822"/>
                          <a:pt x="1954635" y="1015068"/>
                        </a:cubicBezTo>
                        <a:cubicBezTo>
                          <a:pt x="1960840" y="1004210"/>
                          <a:pt x="1965208" y="992370"/>
                          <a:pt x="1971413" y="981512"/>
                        </a:cubicBezTo>
                        <a:cubicBezTo>
                          <a:pt x="1981226" y="964338"/>
                          <a:pt x="2002555" y="937193"/>
                          <a:pt x="2013358" y="922789"/>
                        </a:cubicBezTo>
                        <a:cubicBezTo>
                          <a:pt x="2018951" y="906011"/>
                          <a:pt x="2022227" y="888273"/>
                          <a:pt x="2030136" y="872455"/>
                        </a:cubicBezTo>
                        <a:lnTo>
                          <a:pt x="2063692" y="805343"/>
                        </a:lnTo>
                        <a:cubicBezTo>
                          <a:pt x="2069285" y="794158"/>
                          <a:pt x="2076515" y="783651"/>
                          <a:pt x="2080470" y="771787"/>
                        </a:cubicBezTo>
                        <a:cubicBezTo>
                          <a:pt x="2086063" y="755009"/>
                          <a:pt x="2086637" y="735601"/>
                          <a:pt x="2097248" y="721453"/>
                        </a:cubicBezTo>
                        <a:cubicBezTo>
                          <a:pt x="2145368" y="657293"/>
                          <a:pt x="2102344" y="718827"/>
                          <a:pt x="2139193" y="654341"/>
                        </a:cubicBezTo>
                        <a:cubicBezTo>
                          <a:pt x="2144195" y="645587"/>
                          <a:pt x="2150969" y="637928"/>
                          <a:pt x="2155971" y="629174"/>
                        </a:cubicBezTo>
                        <a:cubicBezTo>
                          <a:pt x="2162176" y="618316"/>
                          <a:pt x="2166544" y="606476"/>
                          <a:pt x="2172749" y="595618"/>
                        </a:cubicBezTo>
                        <a:cubicBezTo>
                          <a:pt x="2184046" y="575848"/>
                          <a:pt x="2201833" y="554900"/>
                          <a:pt x="2214694" y="536895"/>
                        </a:cubicBezTo>
                        <a:cubicBezTo>
                          <a:pt x="2220554" y="528691"/>
                          <a:pt x="2224774" y="519264"/>
                          <a:pt x="2231472" y="511728"/>
                        </a:cubicBezTo>
                        <a:cubicBezTo>
                          <a:pt x="2247236" y="493994"/>
                          <a:pt x="2268644" y="481137"/>
                          <a:pt x="2281806" y="461395"/>
                        </a:cubicBezTo>
                        <a:cubicBezTo>
                          <a:pt x="2287399" y="453006"/>
                          <a:pt x="2292129" y="443973"/>
                          <a:pt x="2298584" y="436228"/>
                        </a:cubicBezTo>
                        <a:cubicBezTo>
                          <a:pt x="2306179" y="427114"/>
                          <a:pt x="2314569" y="418574"/>
                          <a:pt x="2323751" y="411061"/>
                        </a:cubicBezTo>
                        <a:cubicBezTo>
                          <a:pt x="2345393" y="393354"/>
                          <a:pt x="2375352" y="383994"/>
                          <a:pt x="2390863" y="360727"/>
                        </a:cubicBezTo>
                        <a:cubicBezTo>
                          <a:pt x="2437058" y="291435"/>
                          <a:pt x="2362585" y="397397"/>
                          <a:pt x="2483142" y="276837"/>
                        </a:cubicBezTo>
                        <a:cubicBezTo>
                          <a:pt x="2499920" y="260059"/>
                          <a:pt x="2519239" y="245485"/>
                          <a:pt x="2533475" y="226503"/>
                        </a:cubicBezTo>
                        <a:cubicBezTo>
                          <a:pt x="2551990" y="201816"/>
                          <a:pt x="2560440" y="187254"/>
                          <a:pt x="2583809" y="167780"/>
                        </a:cubicBezTo>
                        <a:cubicBezTo>
                          <a:pt x="2591554" y="161325"/>
                          <a:pt x="2600587" y="156595"/>
                          <a:pt x="2608976" y="151002"/>
                        </a:cubicBezTo>
                        <a:cubicBezTo>
                          <a:pt x="2614569" y="142613"/>
                          <a:pt x="2619299" y="133580"/>
                          <a:pt x="2625754" y="125835"/>
                        </a:cubicBezTo>
                        <a:cubicBezTo>
                          <a:pt x="2633349" y="116721"/>
                          <a:pt x="2644025" y="110322"/>
                          <a:pt x="2650921" y="100668"/>
                        </a:cubicBezTo>
                        <a:cubicBezTo>
                          <a:pt x="2691947" y="43232"/>
                          <a:pt x="2644848" y="89500"/>
                          <a:pt x="2684477" y="41945"/>
                        </a:cubicBezTo>
                        <a:cubicBezTo>
                          <a:pt x="2721462" y="-2438"/>
                          <a:pt x="2700440" y="35187"/>
                          <a:pt x="271803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9DA002-0A16-4316-BCB4-CBD67B51314A}"/>
              </a:ext>
            </a:extLst>
          </p:cNvPr>
          <p:cNvSpPr/>
          <p:nvPr/>
        </p:nvSpPr>
        <p:spPr>
          <a:xfrm>
            <a:off x="6199464" y="2550253"/>
            <a:ext cx="5041784" cy="2928223"/>
          </a:xfrm>
          <a:custGeom>
            <a:avLst/>
            <a:gdLst>
              <a:gd name="connsiteX0" fmla="*/ 0 w 5041784"/>
              <a:gd name="connsiteY0" fmla="*/ 1669409 h 2928223"/>
              <a:gd name="connsiteX1" fmla="*/ 83890 w 5041784"/>
              <a:gd name="connsiteY1" fmla="*/ 1652631 h 2928223"/>
              <a:gd name="connsiteX2" fmla="*/ 159391 w 5041784"/>
              <a:gd name="connsiteY2" fmla="*/ 1593908 h 2928223"/>
              <a:gd name="connsiteX3" fmla="*/ 192947 w 5041784"/>
              <a:gd name="connsiteY3" fmla="*/ 1577130 h 2928223"/>
              <a:gd name="connsiteX4" fmla="*/ 218114 w 5041784"/>
              <a:gd name="connsiteY4" fmla="*/ 1543575 h 2928223"/>
              <a:gd name="connsiteX5" fmla="*/ 243281 w 5041784"/>
              <a:gd name="connsiteY5" fmla="*/ 1518408 h 2928223"/>
              <a:gd name="connsiteX6" fmla="*/ 268448 w 5041784"/>
              <a:gd name="connsiteY6" fmla="*/ 1468074 h 2928223"/>
              <a:gd name="connsiteX7" fmla="*/ 293615 w 5041784"/>
              <a:gd name="connsiteY7" fmla="*/ 1426129 h 2928223"/>
              <a:gd name="connsiteX8" fmla="*/ 310393 w 5041784"/>
              <a:gd name="connsiteY8" fmla="*/ 1400962 h 2928223"/>
              <a:gd name="connsiteX9" fmla="*/ 335560 w 5041784"/>
              <a:gd name="connsiteY9" fmla="*/ 1333850 h 2928223"/>
              <a:gd name="connsiteX10" fmla="*/ 343949 w 5041784"/>
              <a:gd name="connsiteY10" fmla="*/ 1300294 h 2928223"/>
              <a:gd name="connsiteX11" fmla="*/ 377505 w 5041784"/>
              <a:gd name="connsiteY11" fmla="*/ 1241571 h 2928223"/>
              <a:gd name="connsiteX12" fmla="*/ 394283 w 5041784"/>
              <a:gd name="connsiteY12" fmla="*/ 1191237 h 2928223"/>
              <a:gd name="connsiteX13" fmla="*/ 402672 w 5041784"/>
              <a:gd name="connsiteY13" fmla="*/ 1166070 h 2928223"/>
              <a:gd name="connsiteX14" fmla="*/ 419450 w 5041784"/>
              <a:gd name="connsiteY14" fmla="*/ 1132514 h 2928223"/>
              <a:gd name="connsiteX15" fmla="*/ 427839 w 5041784"/>
              <a:gd name="connsiteY15" fmla="*/ 1107347 h 2928223"/>
              <a:gd name="connsiteX16" fmla="*/ 453006 w 5041784"/>
              <a:gd name="connsiteY16" fmla="*/ 1065402 h 2928223"/>
              <a:gd name="connsiteX17" fmla="*/ 494951 w 5041784"/>
              <a:gd name="connsiteY17" fmla="*/ 981512 h 2928223"/>
              <a:gd name="connsiteX18" fmla="*/ 520118 w 5041784"/>
              <a:gd name="connsiteY18" fmla="*/ 947956 h 2928223"/>
              <a:gd name="connsiteX19" fmla="*/ 553674 w 5041784"/>
              <a:gd name="connsiteY19" fmla="*/ 880844 h 2928223"/>
              <a:gd name="connsiteX20" fmla="*/ 578841 w 5041784"/>
              <a:gd name="connsiteY20" fmla="*/ 847288 h 2928223"/>
              <a:gd name="connsiteX21" fmla="*/ 637564 w 5041784"/>
              <a:gd name="connsiteY21" fmla="*/ 780176 h 2928223"/>
              <a:gd name="connsiteX22" fmla="*/ 654342 w 5041784"/>
              <a:gd name="connsiteY22" fmla="*/ 755009 h 2928223"/>
              <a:gd name="connsiteX23" fmla="*/ 704675 w 5041784"/>
              <a:gd name="connsiteY23" fmla="*/ 721453 h 2928223"/>
              <a:gd name="connsiteX24" fmla="*/ 788565 w 5041784"/>
              <a:gd name="connsiteY24" fmla="*/ 729842 h 2928223"/>
              <a:gd name="connsiteX25" fmla="*/ 822121 w 5041784"/>
              <a:gd name="connsiteY25" fmla="*/ 780176 h 2928223"/>
              <a:gd name="connsiteX26" fmla="*/ 813732 w 5041784"/>
              <a:gd name="connsiteY26" fmla="*/ 973123 h 2928223"/>
              <a:gd name="connsiteX27" fmla="*/ 788565 w 5041784"/>
              <a:gd name="connsiteY27" fmla="*/ 1073791 h 2928223"/>
              <a:gd name="connsiteX28" fmla="*/ 780176 w 5041784"/>
              <a:gd name="connsiteY28" fmla="*/ 1115736 h 2928223"/>
              <a:gd name="connsiteX29" fmla="*/ 755009 w 5041784"/>
              <a:gd name="connsiteY29" fmla="*/ 1224793 h 2928223"/>
              <a:gd name="connsiteX30" fmla="*/ 746620 w 5041784"/>
              <a:gd name="connsiteY30" fmla="*/ 1291905 h 2928223"/>
              <a:gd name="connsiteX31" fmla="*/ 729842 w 5041784"/>
              <a:gd name="connsiteY31" fmla="*/ 1417740 h 2928223"/>
              <a:gd name="connsiteX32" fmla="*/ 721453 w 5041784"/>
              <a:gd name="connsiteY32" fmla="*/ 1518408 h 2928223"/>
              <a:gd name="connsiteX33" fmla="*/ 729842 w 5041784"/>
              <a:gd name="connsiteY33" fmla="*/ 1971413 h 2928223"/>
              <a:gd name="connsiteX34" fmla="*/ 738231 w 5041784"/>
              <a:gd name="connsiteY34" fmla="*/ 2013358 h 2928223"/>
              <a:gd name="connsiteX35" fmla="*/ 755009 w 5041784"/>
              <a:gd name="connsiteY35" fmla="*/ 2072081 h 2928223"/>
              <a:gd name="connsiteX36" fmla="*/ 771787 w 5041784"/>
              <a:gd name="connsiteY36" fmla="*/ 2105637 h 2928223"/>
              <a:gd name="connsiteX37" fmla="*/ 780176 w 5041784"/>
              <a:gd name="connsiteY37" fmla="*/ 2130804 h 2928223"/>
              <a:gd name="connsiteX38" fmla="*/ 838899 w 5041784"/>
              <a:gd name="connsiteY38" fmla="*/ 2206305 h 2928223"/>
              <a:gd name="connsiteX39" fmla="*/ 864066 w 5041784"/>
              <a:gd name="connsiteY39" fmla="*/ 2223083 h 2928223"/>
              <a:gd name="connsiteX40" fmla="*/ 906011 w 5041784"/>
              <a:gd name="connsiteY40" fmla="*/ 2214694 h 2928223"/>
              <a:gd name="connsiteX41" fmla="*/ 1006679 w 5041784"/>
              <a:gd name="connsiteY41" fmla="*/ 2114026 h 2928223"/>
              <a:gd name="connsiteX42" fmla="*/ 1065402 w 5041784"/>
              <a:gd name="connsiteY42" fmla="*/ 2063692 h 2928223"/>
              <a:gd name="connsiteX43" fmla="*/ 1140903 w 5041784"/>
              <a:gd name="connsiteY43" fmla="*/ 1988191 h 2928223"/>
              <a:gd name="connsiteX44" fmla="*/ 1199626 w 5041784"/>
              <a:gd name="connsiteY44" fmla="*/ 1929468 h 2928223"/>
              <a:gd name="connsiteX45" fmla="*/ 1224793 w 5041784"/>
              <a:gd name="connsiteY45" fmla="*/ 1904301 h 2928223"/>
              <a:gd name="connsiteX46" fmla="*/ 1275127 w 5041784"/>
              <a:gd name="connsiteY46" fmla="*/ 1862356 h 2928223"/>
              <a:gd name="connsiteX47" fmla="*/ 1333850 w 5041784"/>
              <a:gd name="connsiteY47" fmla="*/ 1778466 h 2928223"/>
              <a:gd name="connsiteX48" fmla="*/ 1359017 w 5041784"/>
              <a:gd name="connsiteY48" fmla="*/ 1761688 h 2928223"/>
              <a:gd name="connsiteX49" fmla="*/ 1400962 w 5041784"/>
              <a:gd name="connsiteY49" fmla="*/ 1686187 h 2928223"/>
              <a:gd name="connsiteX50" fmla="*/ 1417740 w 5041784"/>
              <a:gd name="connsiteY50" fmla="*/ 1652631 h 2928223"/>
              <a:gd name="connsiteX51" fmla="*/ 1426129 w 5041784"/>
              <a:gd name="connsiteY51" fmla="*/ 1627464 h 2928223"/>
              <a:gd name="connsiteX52" fmla="*/ 1468074 w 5041784"/>
              <a:gd name="connsiteY52" fmla="*/ 1560353 h 2928223"/>
              <a:gd name="connsiteX53" fmla="*/ 1501630 w 5041784"/>
              <a:gd name="connsiteY53" fmla="*/ 1476463 h 2928223"/>
              <a:gd name="connsiteX54" fmla="*/ 1510019 w 5041784"/>
              <a:gd name="connsiteY54" fmla="*/ 1451296 h 2928223"/>
              <a:gd name="connsiteX55" fmla="*/ 1535186 w 5041784"/>
              <a:gd name="connsiteY55" fmla="*/ 1400962 h 2928223"/>
              <a:gd name="connsiteX56" fmla="*/ 1551964 w 5041784"/>
              <a:gd name="connsiteY56" fmla="*/ 1342239 h 2928223"/>
              <a:gd name="connsiteX57" fmla="*/ 1560353 w 5041784"/>
              <a:gd name="connsiteY57" fmla="*/ 1308683 h 2928223"/>
              <a:gd name="connsiteX58" fmla="*/ 1577130 w 5041784"/>
              <a:gd name="connsiteY58" fmla="*/ 1275127 h 2928223"/>
              <a:gd name="connsiteX59" fmla="*/ 1593908 w 5041784"/>
              <a:gd name="connsiteY59" fmla="*/ 1224793 h 2928223"/>
              <a:gd name="connsiteX60" fmla="*/ 1610686 w 5041784"/>
              <a:gd name="connsiteY60" fmla="*/ 1191237 h 2928223"/>
              <a:gd name="connsiteX61" fmla="*/ 1627464 w 5041784"/>
              <a:gd name="connsiteY61" fmla="*/ 1124125 h 2928223"/>
              <a:gd name="connsiteX62" fmla="*/ 1661020 w 5041784"/>
              <a:gd name="connsiteY62" fmla="*/ 1057013 h 2928223"/>
              <a:gd name="connsiteX63" fmla="*/ 1677798 w 5041784"/>
              <a:gd name="connsiteY63" fmla="*/ 1006679 h 2928223"/>
              <a:gd name="connsiteX64" fmla="*/ 1694576 w 5041784"/>
              <a:gd name="connsiteY64" fmla="*/ 1040235 h 2928223"/>
              <a:gd name="connsiteX65" fmla="*/ 1711354 w 5041784"/>
              <a:gd name="connsiteY65" fmla="*/ 1098958 h 2928223"/>
              <a:gd name="connsiteX66" fmla="*/ 1719743 w 5041784"/>
              <a:gd name="connsiteY66" fmla="*/ 1140903 h 2928223"/>
              <a:gd name="connsiteX67" fmla="*/ 1728132 w 5041784"/>
              <a:gd name="connsiteY67" fmla="*/ 1166070 h 2928223"/>
              <a:gd name="connsiteX68" fmla="*/ 1736521 w 5041784"/>
              <a:gd name="connsiteY68" fmla="*/ 1216404 h 2928223"/>
              <a:gd name="connsiteX69" fmla="*/ 1744910 w 5041784"/>
              <a:gd name="connsiteY69" fmla="*/ 1275127 h 2928223"/>
              <a:gd name="connsiteX70" fmla="*/ 1761688 w 5041784"/>
              <a:gd name="connsiteY70" fmla="*/ 1333850 h 2928223"/>
              <a:gd name="connsiteX71" fmla="*/ 1786855 w 5041784"/>
              <a:gd name="connsiteY71" fmla="*/ 1484852 h 2928223"/>
              <a:gd name="connsiteX72" fmla="*/ 1795244 w 5041784"/>
              <a:gd name="connsiteY72" fmla="*/ 1518408 h 2928223"/>
              <a:gd name="connsiteX73" fmla="*/ 1837189 w 5041784"/>
              <a:gd name="connsiteY73" fmla="*/ 1568741 h 2928223"/>
              <a:gd name="connsiteX74" fmla="*/ 1879134 w 5041784"/>
              <a:gd name="connsiteY74" fmla="*/ 1585519 h 2928223"/>
              <a:gd name="connsiteX75" fmla="*/ 1946246 w 5041784"/>
              <a:gd name="connsiteY75" fmla="*/ 1627464 h 2928223"/>
              <a:gd name="connsiteX76" fmla="*/ 2004969 w 5041784"/>
              <a:gd name="connsiteY76" fmla="*/ 1677798 h 2928223"/>
              <a:gd name="connsiteX77" fmla="*/ 2038525 w 5041784"/>
              <a:gd name="connsiteY77" fmla="*/ 1736521 h 2928223"/>
              <a:gd name="connsiteX78" fmla="*/ 2088859 w 5041784"/>
              <a:gd name="connsiteY78" fmla="*/ 1803633 h 2928223"/>
              <a:gd name="connsiteX79" fmla="*/ 2105637 w 5041784"/>
              <a:gd name="connsiteY79" fmla="*/ 1837189 h 2928223"/>
              <a:gd name="connsiteX80" fmla="*/ 2122415 w 5041784"/>
              <a:gd name="connsiteY80" fmla="*/ 1862356 h 2928223"/>
              <a:gd name="connsiteX81" fmla="*/ 2164360 w 5041784"/>
              <a:gd name="connsiteY81" fmla="*/ 1946246 h 2928223"/>
              <a:gd name="connsiteX82" fmla="*/ 2239861 w 5041784"/>
              <a:gd name="connsiteY82" fmla="*/ 2063692 h 2928223"/>
              <a:gd name="connsiteX83" fmla="*/ 2273417 w 5041784"/>
              <a:gd name="connsiteY83" fmla="*/ 2114026 h 2928223"/>
              <a:gd name="connsiteX84" fmla="*/ 2298584 w 5041784"/>
              <a:gd name="connsiteY84" fmla="*/ 2139193 h 2928223"/>
              <a:gd name="connsiteX85" fmla="*/ 2348918 w 5041784"/>
              <a:gd name="connsiteY85" fmla="*/ 2206305 h 2928223"/>
              <a:gd name="connsiteX86" fmla="*/ 2374085 w 5041784"/>
              <a:gd name="connsiteY86" fmla="*/ 2214694 h 2928223"/>
              <a:gd name="connsiteX87" fmla="*/ 2407641 w 5041784"/>
              <a:gd name="connsiteY87" fmla="*/ 2223083 h 2928223"/>
              <a:gd name="connsiteX88" fmla="*/ 2441197 w 5041784"/>
              <a:gd name="connsiteY88" fmla="*/ 2239861 h 2928223"/>
              <a:gd name="connsiteX89" fmla="*/ 2558642 w 5041784"/>
              <a:gd name="connsiteY89" fmla="*/ 2265028 h 2928223"/>
              <a:gd name="connsiteX90" fmla="*/ 2642532 w 5041784"/>
              <a:gd name="connsiteY90" fmla="*/ 2248250 h 2928223"/>
              <a:gd name="connsiteX91" fmla="*/ 2692866 w 5041784"/>
              <a:gd name="connsiteY91" fmla="*/ 2189527 h 2928223"/>
              <a:gd name="connsiteX92" fmla="*/ 2734811 w 5041784"/>
              <a:gd name="connsiteY92" fmla="*/ 2130804 h 2928223"/>
              <a:gd name="connsiteX93" fmla="*/ 2751589 w 5041784"/>
              <a:gd name="connsiteY93" fmla="*/ 2088859 h 2928223"/>
              <a:gd name="connsiteX94" fmla="*/ 2776756 w 5041784"/>
              <a:gd name="connsiteY94" fmla="*/ 2046914 h 2928223"/>
              <a:gd name="connsiteX95" fmla="*/ 2818701 w 5041784"/>
              <a:gd name="connsiteY95" fmla="*/ 1954635 h 2928223"/>
              <a:gd name="connsiteX96" fmla="*/ 2860646 w 5041784"/>
              <a:gd name="connsiteY96" fmla="*/ 1845578 h 2928223"/>
              <a:gd name="connsiteX97" fmla="*/ 2877424 w 5041784"/>
              <a:gd name="connsiteY97" fmla="*/ 1812022 h 2928223"/>
              <a:gd name="connsiteX98" fmla="*/ 2894202 w 5041784"/>
              <a:gd name="connsiteY98" fmla="*/ 1744910 h 2928223"/>
              <a:gd name="connsiteX99" fmla="*/ 2944536 w 5041784"/>
              <a:gd name="connsiteY99" fmla="*/ 1635853 h 2928223"/>
              <a:gd name="connsiteX100" fmla="*/ 2994870 w 5041784"/>
              <a:gd name="connsiteY100" fmla="*/ 1510019 h 2928223"/>
              <a:gd name="connsiteX101" fmla="*/ 3061982 w 5041784"/>
              <a:gd name="connsiteY101" fmla="*/ 1367406 h 2928223"/>
              <a:gd name="connsiteX102" fmla="*/ 3129094 w 5041784"/>
              <a:gd name="connsiteY102" fmla="*/ 1249960 h 2928223"/>
              <a:gd name="connsiteX103" fmla="*/ 3145872 w 5041784"/>
              <a:gd name="connsiteY103" fmla="*/ 1224793 h 2928223"/>
              <a:gd name="connsiteX104" fmla="*/ 3171039 w 5041784"/>
              <a:gd name="connsiteY104" fmla="*/ 1266738 h 2928223"/>
              <a:gd name="connsiteX105" fmla="*/ 3212984 w 5041784"/>
              <a:gd name="connsiteY105" fmla="*/ 1367406 h 2928223"/>
              <a:gd name="connsiteX106" fmla="*/ 3238151 w 5041784"/>
              <a:gd name="connsiteY106" fmla="*/ 1426129 h 2928223"/>
              <a:gd name="connsiteX107" fmla="*/ 3288485 w 5041784"/>
              <a:gd name="connsiteY107" fmla="*/ 1526797 h 2928223"/>
              <a:gd name="connsiteX108" fmla="*/ 3330430 w 5041784"/>
              <a:gd name="connsiteY108" fmla="*/ 1593908 h 2928223"/>
              <a:gd name="connsiteX109" fmla="*/ 3347208 w 5041784"/>
              <a:gd name="connsiteY109" fmla="*/ 1619075 h 2928223"/>
              <a:gd name="connsiteX110" fmla="*/ 3372375 w 5041784"/>
              <a:gd name="connsiteY110" fmla="*/ 1627464 h 2928223"/>
              <a:gd name="connsiteX111" fmla="*/ 3405930 w 5041784"/>
              <a:gd name="connsiteY111" fmla="*/ 1644242 h 2928223"/>
              <a:gd name="connsiteX112" fmla="*/ 3439486 w 5041784"/>
              <a:gd name="connsiteY112" fmla="*/ 1652631 h 2928223"/>
              <a:gd name="connsiteX113" fmla="*/ 3481431 w 5041784"/>
              <a:gd name="connsiteY113" fmla="*/ 1686187 h 2928223"/>
              <a:gd name="connsiteX114" fmla="*/ 3514987 w 5041784"/>
              <a:gd name="connsiteY114" fmla="*/ 1719743 h 2928223"/>
              <a:gd name="connsiteX115" fmla="*/ 3556932 w 5041784"/>
              <a:gd name="connsiteY115" fmla="*/ 1728132 h 2928223"/>
              <a:gd name="connsiteX116" fmla="*/ 3615655 w 5041784"/>
              <a:gd name="connsiteY116" fmla="*/ 1694576 h 2928223"/>
              <a:gd name="connsiteX117" fmla="*/ 3640822 w 5041784"/>
              <a:gd name="connsiteY117" fmla="*/ 1644242 h 2928223"/>
              <a:gd name="connsiteX118" fmla="*/ 3691156 w 5041784"/>
              <a:gd name="connsiteY118" fmla="*/ 1577130 h 2928223"/>
              <a:gd name="connsiteX119" fmla="*/ 3724712 w 5041784"/>
              <a:gd name="connsiteY119" fmla="*/ 1510019 h 2928223"/>
              <a:gd name="connsiteX120" fmla="*/ 3766657 w 5041784"/>
              <a:gd name="connsiteY120" fmla="*/ 1468074 h 2928223"/>
              <a:gd name="connsiteX121" fmla="*/ 3825380 w 5041784"/>
              <a:gd name="connsiteY121" fmla="*/ 1384184 h 2928223"/>
              <a:gd name="connsiteX122" fmla="*/ 3875714 w 5041784"/>
              <a:gd name="connsiteY122" fmla="*/ 1275127 h 2928223"/>
              <a:gd name="connsiteX123" fmla="*/ 3942826 w 5041784"/>
              <a:gd name="connsiteY123" fmla="*/ 1115736 h 2928223"/>
              <a:gd name="connsiteX124" fmla="*/ 3993160 w 5041784"/>
              <a:gd name="connsiteY124" fmla="*/ 1006679 h 2928223"/>
              <a:gd name="connsiteX125" fmla="*/ 4093828 w 5041784"/>
              <a:gd name="connsiteY125" fmla="*/ 746620 h 2928223"/>
              <a:gd name="connsiteX126" fmla="*/ 4118995 w 5041784"/>
              <a:gd name="connsiteY126" fmla="*/ 645953 h 2928223"/>
              <a:gd name="connsiteX127" fmla="*/ 4135773 w 5041784"/>
              <a:gd name="connsiteY127" fmla="*/ 570452 h 2928223"/>
              <a:gd name="connsiteX128" fmla="*/ 4177718 w 5041784"/>
              <a:gd name="connsiteY128" fmla="*/ 402672 h 2928223"/>
              <a:gd name="connsiteX129" fmla="*/ 4194496 w 5041784"/>
              <a:gd name="connsiteY129" fmla="*/ 335560 h 2928223"/>
              <a:gd name="connsiteX130" fmla="*/ 4211274 w 5041784"/>
              <a:gd name="connsiteY130" fmla="*/ 276837 h 2928223"/>
              <a:gd name="connsiteX131" fmla="*/ 4219663 w 5041784"/>
              <a:gd name="connsiteY131" fmla="*/ 226503 h 2928223"/>
              <a:gd name="connsiteX132" fmla="*/ 4244830 w 5041784"/>
              <a:gd name="connsiteY132" fmla="*/ 151002 h 2928223"/>
              <a:gd name="connsiteX133" fmla="*/ 4261608 w 5041784"/>
              <a:gd name="connsiteY133" fmla="*/ 100668 h 2928223"/>
              <a:gd name="connsiteX134" fmla="*/ 4311942 w 5041784"/>
              <a:gd name="connsiteY134" fmla="*/ 41945 h 2928223"/>
              <a:gd name="connsiteX135" fmla="*/ 4362275 w 5041784"/>
              <a:gd name="connsiteY135" fmla="*/ 16778 h 2928223"/>
              <a:gd name="connsiteX136" fmla="*/ 4387442 w 5041784"/>
              <a:gd name="connsiteY136" fmla="*/ 0 h 2928223"/>
              <a:gd name="connsiteX137" fmla="*/ 4462943 w 5041784"/>
              <a:gd name="connsiteY137" fmla="*/ 8389 h 2928223"/>
              <a:gd name="connsiteX138" fmla="*/ 4496499 w 5041784"/>
              <a:gd name="connsiteY138" fmla="*/ 33556 h 2928223"/>
              <a:gd name="connsiteX139" fmla="*/ 4546833 w 5041784"/>
              <a:gd name="connsiteY139" fmla="*/ 83890 h 2928223"/>
              <a:gd name="connsiteX140" fmla="*/ 4563611 w 5041784"/>
              <a:gd name="connsiteY140" fmla="*/ 109057 h 2928223"/>
              <a:gd name="connsiteX141" fmla="*/ 4597167 w 5041784"/>
              <a:gd name="connsiteY141" fmla="*/ 151002 h 2928223"/>
              <a:gd name="connsiteX142" fmla="*/ 4655890 w 5041784"/>
              <a:gd name="connsiteY142" fmla="*/ 209725 h 2928223"/>
              <a:gd name="connsiteX143" fmla="*/ 4689446 w 5041784"/>
              <a:gd name="connsiteY143" fmla="*/ 260059 h 2928223"/>
              <a:gd name="connsiteX144" fmla="*/ 4681057 w 5041784"/>
              <a:gd name="connsiteY144" fmla="*/ 444617 h 2928223"/>
              <a:gd name="connsiteX145" fmla="*/ 4655890 w 5041784"/>
              <a:gd name="connsiteY145" fmla="*/ 562063 h 2928223"/>
              <a:gd name="connsiteX146" fmla="*/ 4639112 w 5041784"/>
              <a:gd name="connsiteY146" fmla="*/ 662730 h 2928223"/>
              <a:gd name="connsiteX147" fmla="*/ 4613945 w 5041784"/>
              <a:gd name="connsiteY147" fmla="*/ 738231 h 2928223"/>
              <a:gd name="connsiteX148" fmla="*/ 4605556 w 5041784"/>
              <a:gd name="connsiteY148" fmla="*/ 780176 h 2928223"/>
              <a:gd name="connsiteX149" fmla="*/ 4555222 w 5041784"/>
              <a:gd name="connsiteY149" fmla="*/ 947956 h 2928223"/>
              <a:gd name="connsiteX150" fmla="*/ 4546833 w 5041784"/>
              <a:gd name="connsiteY150" fmla="*/ 981512 h 2928223"/>
              <a:gd name="connsiteX151" fmla="*/ 4521666 w 5041784"/>
              <a:gd name="connsiteY151" fmla="*/ 1065402 h 2928223"/>
              <a:gd name="connsiteX152" fmla="*/ 4504888 w 5041784"/>
              <a:gd name="connsiteY152" fmla="*/ 1132514 h 2928223"/>
              <a:gd name="connsiteX153" fmla="*/ 4488110 w 5041784"/>
              <a:gd name="connsiteY153" fmla="*/ 1191237 h 2928223"/>
              <a:gd name="connsiteX154" fmla="*/ 4479721 w 5041784"/>
              <a:gd name="connsiteY154" fmla="*/ 1249960 h 2928223"/>
              <a:gd name="connsiteX155" fmla="*/ 4462943 w 5041784"/>
              <a:gd name="connsiteY155" fmla="*/ 1308683 h 2928223"/>
              <a:gd name="connsiteX156" fmla="*/ 4446165 w 5041784"/>
              <a:gd name="connsiteY156" fmla="*/ 1384184 h 2928223"/>
              <a:gd name="connsiteX157" fmla="*/ 4437776 w 5041784"/>
              <a:gd name="connsiteY157" fmla="*/ 1442907 h 2928223"/>
              <a:gd name="connsiteX158" fmla="*/ 4429387 w 5041784"/>
              <a:gd name="connsiteY158" fmla="*/ 1484852 h 2928223"/>
              <a:gd name="connsiteX159" fmla="*/ 4420998 w 5041784"/>
              <a:gd name="connsiteY159" fmla="*/ 1568741 h 2928223"/>
              <a:gd name="connsiteX160" fmla="*/ 4429387 w 5041784"/>
              <a:gd name="connsiteY160" fmla="*/ 1963024 h 2928223"/>
              <a:gd name="connsiteX161" fmla="*/ 4446165 w 5041784"/>
              <a:gd name="connsiteY161" fmla="*/ 2046914 h 2928223"/>
              <a:gd name="connsiteX162" fmla="*/ 4454554 w 5041784"/>
              <a:gd name="connsiteY162" fmla="*/ 2147582 h 2928223"/>
              <a:gd name="connsiteX163" fmla="*/ 4471332 w 5041784"/>
              <a:gd name="connsiteY163" fmla="*/ 2256639 h 2928223"/>
              <a:gd name="connsiteX164" fmla="*/ 4488110 w 5041784"/>
              <a:gd name="connsiteY164" fmla="*/ 2323751 h 2928223"/>
              <a:gd name="connsiteX165" fmla="*/ 4513277 w 5041784"/>
              <a:gd name="connsiteY165" fmla="*/ 2441197 h 2928223"/>
              <a:gd name="connsiteX166" fmla="*/ 4597167 w 5041784"/>
              <a:gd name="connsiteY166" fmla="*/ 2659310 h 2928223"/>
              <a:gd name="connsiteX167" fmla="*/ 4630723 w 5041784"/>
              <a:gd name="connsiteY167" fmla="*/ 2718033 h 2928223"/>
              <a:gd name="connsiteX168" fmla="*/ 4655890 w 5041784"/>
              <a:gd name="connsiteY168" fmla="*/ 2768367 h 2928223"/>
              <a:gd name="connsiteX169" fmla="*/ 4681057 w 5041784"/>
              <a:gd name="connsiteY169" fmla="*/ 2801923 h 2928223"/>
              <a:gd name="connsiteX170" fmla="*/ 4714613 w 5041784"/>
              <a:gd name="connsiteY170" fmla="*/ 2852257 h 2928223"/>
              <a:gd name="connsiteX171" fmla="*/ 4773336 w 5041784"/>
              <a:gd name="connsiteY171" fmla="*/ 2885813 h 2928223"/>
              <a:gd name="connsiteX172" fmla="*/ 4798503 w 5041784"/>
              <a:gd name="connsiteY172" fmla="*/ 2902591 h 2928223"/>
              <a:gd name="connsiteX173" fmla="*/ 4857226 w 5041784"/>
              <a:gd name="connsiteY173" fmla="*/ 2910980 h 2928223"/>
              <a:gd name="connsiteX174" fmla="*/ 4991450 w 5041784"/>
              <a:gd name="connsiteY174" fmla="*/ 2927758 h 2928223"/>
              <a:gd name="connsiteX175" fmla="*/ 5041784 w 5041784"/>
              <a:gd name="connsiteY175" fmla="*/ 2927758 h 292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5041784" h="2928223" extrusionOk="0">
                <a:moveTo>
                  <a:pt x="0" y="1669409"/>
                </a:moveTo>
                <a:cubicBezTo>
                  <a:pt x="29831" y="1666346"/>
                  <a:pt x="61652" y="1668666"/>
                  <a:pt x="83890" y="1652631"/>
                </a:cubicBezTo>
                <a:cubicBezTo>
                  <a:pt x="153218" y="1627748"/>
                  <a:pt x="116177" y="1627484"/>
                  <a:pt x="159391" y="1593908"/>
                </a:cubicBezTo>
                <a:cubicBezTo>
                  <a:pt x="171091" y="1586802"/>
                  <a:pt x="182272" y="1586053"/>
                  <a:pt x="192947" y="1577130"/>
                </a:cubicBezTo>
                <a:cubicBezTo>
                  <a:pt x="201988" y="1566632"/>
                  <a:pt x="207408" y="1553902"/>
                  <a:pt x="218114" y="1543575"/>
                </a:cubicBezTo>
                <a:cubicBezTo>
                  <a:pt x="226831" y="1532196"/>
                  <a:pt x="236014" y="1531703"/>
                  <a:pt x="243281" y="1518408"/>
                </a:cubicBezTo>
                <a:cubicBezTo>
                  <a:pt x="254965" y="1501520"/>
                  <a:pt x="262820" y="1483056"/>
                  <a:pt x="268448" y="1468074"/>
                </a:cubicBezTo>
                <a:cubicBezTo>
                  <a:pt x="275325" y="1450378"/>
                  <a:pt x="284686" y="1441344"/>
                  <a:pt x="293615" y="1426129"/>
                </a:cubicBezTo>
                <a:cubicBezTo>
                  <a:pt x="300336" y="1420185"/>
                  <a:pt x="307677" y="1410338"/>
                  <a:pt x="310393" y="1400962"/>
                </a:cubicBezTo>
                <a:cubicBezTo>
                  <a:pt x="314573" y="1393157"/>
                  <a:pt x="333897" y="1349339"/>
                  <a:pt x="335560" y="1333850"/>
                </a:cubicBezTo>
                <a:cubicBezTo>
                  <a:pt x="338665" y="1319370"/>
                  <a:pt x="339425" y="1308970"/>
                  <a:pt x="343949" y="1300294"/>
                </a:cubicBezTo>
                <a:cubicBezTo>
                  <a:pt x="350594" y="1278765"/>
                  <a:pt x="362880" y="1258470"/>
                  <a:pt x="377505" y="1241571"/>
                </a:cubicBezTo>
                <a:cubicBezTo>
                  <a:pt x="384275" y="1224844"/>
                  <a:pt x="389515" y="1206214"/>
                  <a:pt x="394283" y="1191237"/>
                </a:cubicBezTo>
                <a:cubicBezTo>
                  <a:pt x="399147" y="1182920"/>
                  <a:pt x="396598" y="1175025"/>
                  <a:pt x="402672" y="1166070"/>
                </a:cubicBezTo>
                <a:cubicBezTo>
                  <a:pt x="409231" y="1152500"/>
                  <a:pt x="416024" y="1142683"/>
                  <a:pt x="419450" y="1132514"/>
                </a:cubicBezTo>
                <a:cubicBezTo>
                  <a:pt x="422939" y="1125244"/>
                  <a:pt x="425825" y="1114011"/>
                  <a:pt x="427839" y="1107347"/>
                </a:cubicBezTo>
                <a:cubicBezTo>
                  <a:pt x="434842" y="1093113"/>
                  <a:pt x="447821" y="1080398"/>
                  <a:pt x="453006" y="1065402"/>
                </a:cubicBezTo>
                <a:cubicBezTo>
                  <a:pt x="467425" y="1038478"/>
                  <a:pt x="471519" y="999506"/>
                  <a:pt x="494951" y="981512"/>
                </a:cubicBezTo>
                <a:cubicBezTo>
                  <a:pt x="504717" y="967463"/>
                  <a:pt x="515237" y="960081"/>
                  <a:pt x="520118" y="947956"/>
                </a:cubicBezTo>
                <a:cubicBezTo>
                  <a:pt x="533898" y="926052"/>
                  <a:pt x="540561" y="901150"/>
                  <a:pt x="553674" y="880844"/>
                </a:cubicBezTo>
                <a:cubicBezTo>
                  <a:pt x="562443" y="871986"/>
                  <a:pt x="570261" y="856403"/>
                  <a:pt x="578841" y="847288"/>
                </a:cubicBezTo>
                <a:cubicBezTo>
                  <a:pt x="624197" y="792590"/>
                  <a:pt x="592569" y="807939"/>
                  <a:pt x="637564" y="780176"/>
                </a:cubicBezTo>
                <a:cubicBezTo>
                  <a:pt x="644893" y="770048"/>
                  <a:pt x="646351" y="759470"/>
                  <a:pt x="654342" y="755009"/>
                </a:cubicBezTo>
                <a:cubicBezTo>
                  <a:pt x="669517" y="741730"/>
                  <a:pt x="704675" y="721453"/>
                  <a:pt x="704675" y="721453"/>
                </a:cubicBezTo>
                <a:cubicBezTo>
                  <a:pt x="727202" y="721286"/>
                  <a:pt x="760530" y="723402"/>
                  <a:pt x="788565" y="729842"/>
                </a:cubicBezTo>
                <a:cubicBezTo>
                  <a:pt x="806601" y="738861"/>
                  <a:pt x="822121" y="780176"/>
                  <a:pt x="822121" y="780176"/>
                </a:cubicBezTo>
                <a:cubicBezTo>
                  <a:pt x="833657" y="843544"/>
                  <a:pt x="835220" y="914167"/>
                  <a:pt x="813732" y="973123"/>
                </a:cubicBezTo>
                <a:cubicBezTo>
                  <a:pt x="805507" y="1008472"/>
                  <a:pt x="797492" y="1030741"/>
                  <a:pt x="788565" y="1073791"/>
                </a:cubicBezTo>
                <a:cubicBezTo>
                  <a:pt x="788605" y="1086057"/>
                  <a:pt x="787004" y="1102736"/>
                  <a:pt x="780176" y="1115736"/>
                </a:cubicBezTo>
                <a:cubicBezTo>
                  <a:pt x="769264" y="1176441"/>
                  <a:pt x="767880" y="1150573"/>
                  <a:pt x="755009" y="1224793"/>
                </a:cubicBezTo>
                <a:cubicBezTo>
                  <a:pt x="754089" y="1243319"/>
                  <a:pt x="746709" y="1275665"/>
                  <a:pt x="746620" y="1291905"/>
                </a:cubicBezTo>
                <a:cubicBezTo>
                  <a:pt x="746715" y="1334846"/>
                  <a:pt x="733499" y="1376548"/>
                  <a:pt x="729842" y="1417740"/>
                </a:cubicBezTo>
                <a:cubicBezTo>
                  <a:pt x="733445" y="1452263"/>
                  <a:pt x="720376" y="1478361"/>
                  <a:pt x="721453" y="1518408"/>
                </a:cubicBezTo>
                <a:cubicBezTo>
                  <a:pt x="744750" y="1646918"/>
                  <a:pt x="688266" y="1826623"/>
                  <a:pt x="729842" y="1971413"/>
                </a:cubicBezTo>
                <a:cubicBezTo>
                  <a:pt x="729764" y="1986563"/>
                  <a:pt x="736247" y="2002565"/>
                  <a:pt x="738231" y="2013358"/>
                </a:cubicBezTo>
                <a:cubicBezTo>
                  <a:pt x="746124" y="2027965"/>
                  <a:pt x="748705" y="2057831"/>
                  <a:pt x="755009" y="2072081"/>
                </a:cubicBezTo>
                <a:cubicBezTo>
                  <a:pt x="760502" y="2083381"/>
                  <a:pt x="766851" y="2092323"/>
                  <a:pt x="771787" y="2105637"/>
                </a:cubicBezTo>
                <a:cubicBezTo>
                  <a:pt x="775823" y="2113432"/>
                  <a:pt x="776043" y="2123625"/>
                  <a:pt x="780176" y="2130804"/>
                </a:cubicBezTo>
                <a:cubicBezTo>
                  <a:pt x="787802" y="2157806"/>
                  <a:pt x="814632" y="2185748"/>
                  <a:pt x="838899" y="2206305"/>
                </a:cubicBezTo>
                <a:cubicBezTo>
                  <a:pt x="847738" y="2212712"/>
                  <a:pt x="856598" y="2219782"/>
                  <a:pt x="864066" y="2223083"/>
                </a:cubicBezTo>
                <a:cubicBezTo>
                  <a:pt x="874396" y="2222252"/>
                  <a:pt x="890323" y="2221841"/>
                  <a:pt x="906011" y="2214694"/>
                </a:cubicBezTo>
                <a:cubicBezTo>
                  <a:pt x="934013" y="2192012"/>
                  <a:pt x="977552" y="2138756"/>
                  <a:pt x="1006679" y="2114026"/>
                </a:cubicBezTo>
                <a:cubicBezTo>
                  <a:pt x="1030151" y="2096145"/>
                  <a:pt x="1043028" y="2078024"/>
                  <a:pt x="1065402" y="2063692"/>
                </a:cubicBezTo>
                <a:cubicBezTo>
                  <a:pt x="1091679" y="2034213"/>
                  <a:pt x="1121713" y="2019733"/>
                  <a:pt x="1140903" y="1988191"/>
                </a:cubicBezTo>
                <a:cubicBezTo>
                  <a:pt x="1160010" y="1955506"/>
                  <a:pt x="1175496" y="1961411"/>
                  <a:pt x="1199626" y="1929468"/>
                </a:cubicBezTo>
                <a:cubicBezTo>
                  <a:pt x="1208690" y="1922679"/>
                  <a:pt x="1213908" y="1910820"/>
                  <a:pt x="1224793" y="1904301"/>
                </a:cubicBezTo>
                <a:cubicBezTo>
                  <a:pt x="1246350" y="1890109"/>
                  <a:pt x="1258949" y="1885729"/>
                  <a:pt x="1275127" y="1862356"/>
                </a:cubicBezTo>
                <a:cubicBezTo>
                  <a:pt x="1290002" y="1851962"/>
                  <a:pt x="1313866" y="1789617"/>
                  <a:pt x="1333850" y="1778466"/>
                </a:cubicBezTo>
                <a:cubicBezTo>
                  <a:pt x="1341388" y="1771028"/>
                  <a:pt x="1351453" y="1768679"/>
                  <a:pt x="1359017" y="1761688"/>
                </a:cubicBezTo>
                <a:cubicBezTo>
                  <a:pt x="1403463" y="1685712"/>
                  <a:pt x="1354689" y="1773750"/>
                  <a:pt x="1400962" y="1686187"/>
                </a:cubicBezTo>
                <a:cubicBezTo>
                  <a:pt x="1407504" y="1673937"/>
                  <a:pt x="1412045" y="1664586"/>
                  <a:pt x="1417740" y="1652631"/>
                </a:cubicBezTo>
                <a:cubicBezTo>
                  <a:pt x="1420963" y="1644958"/>
                  <a:pt x="1420852" y="1634884"/>
                  <a:pt x="1426129" y="1627464"/>
                </a:cubicBezTo>
                <a:cubicBezTo>
                  <a:pt x="1435002" y="1614113"/>
                  <a:pt x="1455265" y="1578001"/>
                  <a:pt x="1468074" y="1560353"/>
                </a:cubicBezTo>
                <a:cubicBezTo>
                  <a:pt x="1479504" y="1492882"/>
                  <a:pt x="1468918" y="1553992"/>
                  <a:pt x="1501630" y="1476463"/>
                </a:cubicBezTo>
                <a:cubicBezTo>
                  <a:pt x="1506485" y="1467065"/>
                  <a:pt x="1505900" y="1459310"/>
                  <a:pt x="1510019" y="1451296"/>
                </a:cubicBezTo>
                <a:cubicBezTo>
                  <a:pt x="1516939" y="1433863"/>
                  <a:pt x="1528580" y="1416345"/>
                  <a:pt x="1535186" y="1400962"/>
                </a:cubicBezTo>
                <a:cubicBezTo>
                  <a:pt x="1541722" y="1385561"/>
                  <a:pt x="1551746" y="1361791"/>
                  <a:pt x="1551964" y="1342239"/>
                </a:cubicBezTo>
                <a:cubicBezTo>
                  <a:pt x="1555981" y="1330650"/>
                  <a:pt x="1555418" y="1318359"/>
                  <a:pt x="1560353" y="1308683"/>
                </a:cubicBezTo>
                <a:cubicBezTo>
                  <a:pt x="1563629" y="1299082"/>
                  <a:pt x="1572615" y="1286462"/>
                  <a:pt x="1577130" y="1275127"/>
                </a:cubicBezTo>
                <a:cubicBezTo>
                  <a:pt x="1586445" y="1254555"/>
                  <a:pt x="1586139" y="1240053"/>
                  <a:pt x="1593908" y="1224793"/>
                </a:cubicBezTo>
                <a:cubicBezTo>
                  <a:pt x="1598002" y="1212787"/>
                  <a:pt x="1603448" y="1202823"/>
                  <a:pt x="1610686" y="1191237"/>
                </a:cubicBezTo>
                <a:cubicBezTo>
                  <a:pt x="1614816" y="1166134"/>
                  <a:pt x="1620185" y="1144191"/>
                  <a:pt x="1627464" y="1124125"/>
                </a:cubicBezTo>
                <a:cubicBezTo>
                  <a:pt x="1635385" y="1101610"/>
                  <a:pt x="1653201" y="1076849"/>
                  <a:pt x="1661020" y="1057013"/>
                </a:cubicBezTo>
                <a:cubicBezTo>
                  <a:pt x="1664837" y="1042198"/>
                  <a:pt x="1674789" y="1022844"/>
                  <a:pt x="1677798" y="1006679"/>
                </a:cubicBezTo>
                <a:cubicBezTo>
                  <a:pt x="1681823" y="1016239"/>
                  <a:pt x="1692093" y="1026999"/>
                  <a:pt x="1694576" y="1040235"/>
                </a:cubicBezTo>
                <a:cubicBezTo>
                  <a:pt x="1698318" y="1054187"/>
                  <a:pt x="1707216" y="1086664"/>
                  <a:pt x="1711354" y="1098958"/>
                </a:cubicBezTo>
                <a:cubicBezTo>
                  <a:pt x="1714037" y="1112803"/>
                  <a:pt x="1712447" y="1127425"/>
                  <a:pt x="1719743" y="1140903"/>
                </a:cubicBezTo>
                <a:cubicBezTo>
                  <a:pt x="1722870" y="1150339"/>
                  <a:pt x="1726131" y="1156725"/>
                  <a:pt x="1728132" y="1166070"/>
                </a:cubicBezTo>
                <a:cubicBezTo>
                  <a:pt x="1734309" y="1182572"/>
                  <a:pt x="1738256" y="1202028"/>
                  <a:pt x="1736521" y="1216404"/>
                </a:cubicBezTo>
                <a:cubicBezTo>
                  <a:pt x="1737535" y="1238189"/>
                  <a:pt x="1740989" y="1254356"/>
                  <a:pt x="1744910" y="1275127"/>
                </a:cubicBezTo>
                <a:cubicBezTo>
                  <a:pt x="1748603" y="1294316"/>
                  <a:pt x="1753765" y="1314350"/>
                  <a:pt x="1761688" y="1333850"/>
                </a:cubicBezTo>
                <a:cubicBezTo>
                  <a:pt x="1765608" y="1472380"/>
                  <a:pt x="1738281" y="1378396"/>
                  <a:pt x="1786855" y="1484852"/>
                </a:cubicBezTo>
                <a:cubicBezTo>
                  <a:pt x="1790150" y="1496248"/>
                  <a:pt x="1790028" y="1504989"/>
                  <a:pt x="1795244" y="1518408"/>
                </a:cubicBezTo>
                <a:cubicBezTo>
                  <a:pt x="1802268" y="1533141"/>
                  <a:pt x="1826475" y="1563816"/>
                  <a:pt x="1837189" y="1568741"/>
                </a:cubicBezTo>
                <a:cubicBezTo>
                  <a:pt x="1848078" y="1579956"/>
                  <a:pt x="1866576" y="1575455"/>
                  <a:pt x="1879134" y="1585519"/>
                </a:cubicBezTo>
                <a:cubicBezTo>
                  <a:pt x="1900999" y="1598332"/>
                  <a:pt x="1930319" y="1615422"/>
                  <a:pt x="1946246" y="1627464"/>
                </a:cubicBezTo>
                <a:cubicBezTo>
                  <a:pt x="1983037" y="1655850"/>
                  <a:pt x="1968278" y="1642268"/>
                  <a:pt x="2004969" y="1677798"/>
                </a:cubicBezTo>
                <a:cubicBezTo>
                  <a:pt x="2014408" y="1694871"/>
                  <a:pt x="2022255" y="1712954"/>
                  <a:pt x="2038525" y="1736521"/>
                </a:cubicBezTo>
                <a:cubicBezTo>
                  <a:pt x="2071219" y="1781833"/>
                  <a:pt x="2066855" y="1765021"/>
                  <a:pt x="2088859" y="1803633"/>
                </a:cubicBezTo>
                <a:cubicBezTo>
                  <a:pt x="2093816" y="1815602"/>
                  <a:pt x="2095930" y="1826233"/>
                  <a:pt x="2105637" y="1837189"/>
                </a:cubicBezTo>
                <a:cubicBezTo>
                  <a:pt x="2109984" y="1848471"/>
                  <a:pt x="2119040" y="1852981"/>
                  <a:pt x="2122415" y="1862356"/>
                </a:cubicBezTo>
                <a:cubicBezTo>
                  <a:pt x="2132852" y="1888841"/>
                  <a:pt x="2149828" y="1919752"/>
                  <a:pt x="2164360" y="1946246"/>
                </a:cubicBezTo>
                <a:cubicBezTo>
                  <a:pt x="2273992" y="2084681"/>
                  <a:pt x="2178711" y="1991136"/>
                  <a:pt x="2239861" y="2063692"/>
                </a:cubicBezTo>
                <a:cubicBezTo>
                  <a:pt x="2250467" y="2079953"/>
                  <a:pt x="2258255" y="2095105"/>
                  <a:pt x="2273417" y="2114026"/>
                </a:cubicBezTo>
                <a:cubicBezTo>
                  <a:pt x="2283512" y="2124087"/>
                  <a:pt x="2293547" y="2131692"/>
                  <a:pt x="2298584" y="2139193"/>
                </a:cubicBezTo>
                <a:cubicBezTo>
                  <a:pt x="2319635" y="2167987"/>
                  <a:pt x="2318976" y="2201878"/>
                  <a:pt x="2348918" y="2206305"/>
                </a:cubicBezTo>
                <a:cubicBezTo>
                  <a:pt x="2357823" y="2209114"/>
                  <a:pt x="2365374" y="2212334"/>
                  <a:pt x="2374085" y="2214694"/>
                </a:cubicBezTo>
                <a:cubicBezTo>
                  <a:pt x="2385412" y="2214724"/>
                  <a:pt x="2396097" y="2219117"/>
                  <a:pt x="2407641" y="2223083"/>
                </a:cubicBezTo>
                <a:cubicBezTo>
                  <a:pt x="2419131" y="2228088"/>
                  <a:pt x="2431861" y="2235447"/>
                  <a:pt x="2441197" y="2239861"/>
                </a:cubicBezTo>
                <a:cubicBezTo>
                  <a:pt x="2483984" y="2246038"/>
                  <a:pt x="2512468" y="2260555"/>
                  <a:pt x="2558642" y="2265028"/>
                </a:cubicBezTo>
                <a:cubicBezTo>
                  <a:pt x="2587614" y="2266405"/>
                  <a:pt x="2609598" y="2251922"/>
                  <a:pt x="2642532" y="2248250"/>
                </a:cubicBezTo>
                <a:cubicBezTo>
                  <a:pt x="2678873" y="2241532"/>
                  <a:pt x="2680067" y="2215958"/>
                  <a:pt x="2692866" y="2189527"/>
                </a:cubicBezTo>
                <a:cubicBezTo>
                  <a:pt x="2700215" y="2175525"/>
                  <a:pt x="2726870" y="2146447"/>
                  <a:pt x="2734811" y="2130804"/>
                </a:cubicBezTo>
                <a:cubicBezTo>
                  <a:pt x="2743541" y="2116050"/>
                  <a:pt x="2745197" y="2099364"/>
                  <a:pt x="2751589" y="2088859"/>
                </a:cubicBezTo>
                <a:cubicBezTo>
                  <a:pt x="2757800" y="2070918"/>
                  <a:pt x="2773434" y="2059105"/>
                  <a:pt x="2776756" y="2046914"/>
                </a:cubicBezTo>
                <a:cubicBezTo>
                  <a:pt x="2828137" y="1942664"/>
                  <a:pt x="2749090" y="2039028"/>
                  <a:pt x="2818701" y="1954635"/>
                </a:cubicBezTo>
                <a:cubicBezTo>
                  <a:pt x="2827020" y="1898239"/>
                  <a:pt x="2824221" y="1927540"/>
                  <a:pt x="2860646" y="1845578"/>
                </a:cubicBezTo>
                <a:cubicBezTo>
                  <a:pt x="2864166" y="1831097"/>
                  <a:pt x="2872853" y="1823608"/>
                  <a:pt x="2877424" y="1812022"/>
                </a:cubicBezTo>
                <a:cubicBezTo>
                  <a:pt x="2885814" y="1790794"/>
                  <a:pt x="2886805" y="1773574"/>
                  <a:pt x="2894202" y="1744910"/>
                </a:cubicBezTo>
                <a:cubicBezTo>
                  <a:pt x="2907609" y="1713594"/>
                  <a:pt x="2935239" y="1661966"/>
                  <a:pt x="2944536" y="1635853"/>
                </a:cubicBezTo>
                <a:cubicBezTo>
                  <a:pt x="2947112" y="1567861"/>
                  <a:pt x="2936029" y="1623944"/>
                  <a:pt x="2994870" y="1510019"/>
                </a:cubicBezTo>
                <a:cubicBezTo>
                  <a:pt x="3080142" y="1307621"/>
                  <a:pt x="3002084" y="1459453"/>
                  <a:pt x="3061982" y="1367406"/>
                </a:cubicBezTo>
                <a:cubicBezTo>
                  <a:pt x="3098103" y="1267911"/>
                  <a:pt x="3052838" y="1331766"/>
                  <a:pt x="3129094" y="1249960"/>
                </a:cubicBezTo>
                <a:cubicBezTo>
                  <a:pt x="3133905" y="1238286"/>
                  <a:pt x="3139123" y="1237155"/>
                  <a:pt x="3145872" y="1224793"/>
                </a:cubicBezTo>
                <a:cubicBezTo>
                  <a:pt x="3155112" y="1238079"/>
                  <a:pt x="3166190" y="1253444"/>
                  <a:pt x="3171039" y="1266738"/>
                </a:cubicBezTo>
                <a:cubicBezTo>
                  <a:pt x="3181653" y="1300207"/>
                  <a:pt x="3207152" y="1333387"/>
                  <a:pt x="3212984" y="1367406"/>
                </a:cubicBezTo>
                <a:cubicBezTo>
                  <a:pt x="3221190" y="1389756"/>
                  <a:pt x="3225615" y="1409748"/>
                  <a:pt x="3238151" y="1426129"/>
                </a:cubicBezTo>
                <a:cubicBezTo>
                  <a:pt x="3255203" y="1461104"/>
                  <a:pt x="3265073" y="1490104"/>
                  <a:pt x="3288485" y="1526797"/>
                </a:cubicBezTo>
                <a:cubicBezTo>
                  <a:pt x="3301750" y="1556960"/>
                  <a:pt x="3322063" y="1574319"/>
                  <a:pt x="3330430" y="1593908"/>
                </a:cubicBezTo>
                <a:cubicBezTo>
                  <a:pt x="3335443" y="1601142"/>
                  <a:pt x="3337030" y="1613648"/>
                  <a:pt x="3347208" y="1619075"/>
                </a:cubicBezTo>
                <a:cubicBezTo>
                  <a:pt x="3354059" y="1621967"/>
                  <a:pt x="3364323" y="1622566"/>
                  <a:pt x="3372375" y="1627464"/>
                </a:cubicBezTo>
                <a:cubicBezTo>
                  <a:pt x="3382994" y="1633477"/>
                  <a:pt x="3393875" y="1640604"/>
                  <a:pt x="3405930" y="1644242"/>
                </a:cubicBezTo>
                <a:cubicBezTo>
                  <a:pt x="3417118" y="1650976"/>
                  <a:pt x="3426825" y="1648399"/>
                  <a:pt x="3439486" y="1652631"/>
                </a:cubicBezTo>
                <a:cubicBezTo>
                  <a:pt x="3455866" y="1659992"/>
                  <a:pt x="3471873" y="1671616"/>
                  <a:pt x="3481431" y="1686187"/>
                </a:cubicBezTo>
                <a:cubicBezTo>
                  <a:pt x="3495284" y="1694110"/>
                  <a:pt x="3499747" y="1710011"/>
                  <a:pt x="3514987" y="1719743"/>
                </a:cubicBezTo>
                <a:cubicBezTo>
                  <a:pt x="3527333" y="1727689"/>
                  <a:pt x="3545837" y="1728455"/>
                  <a:pt x="3556932" y="1728132"/>
                </a:cubicBezTo>
                <a:cubicBezTo>
                  <a:pt x="3577995" y="1713246"/>
                  <a:pt x="3600826" y="1710518"/>
                  <a:pt x="3615655" y="1694576"/>
                </a:cubicBezTo>
                <a:cubicBezTo>
                  <a:pt x="3629780" y="1681284"/>
                  <a:pt x="3627949" y="1656783"/>
                  <a:pt x="3640822" y="1644242"/>
                </a:cubicBezTo>
                <a:cubicBezTo>
                  <a:pt x="3655601" y="1627917"/>
                  <a:pt x="3678282" y="1606888"/>
                  <a:pt x="3691156" y="1577130"/>
                </a:cubicBezTo>
                <a:cubicBezTo>
                  <a:pt x="3702849" y="1559090"/>
                  <a:pt x="3714559" y="1535527"/>
                  <a:pt x="3724712" y="1510019"/>
                </a:cubicBezTo>
                <a:cubicBezTo>
                  <a:pt x="3735073" y="1495660"/>
                  <a:pt x="3752209" y="1481306"/>
                  <a:pt x="3766657" y="1468074"/>
                </a:cubicBezTo>
                <a:cubicBezTo>
                  <a:pt x="3837235" y="1340371"/>
                  <a:pt x="3751923" y="1468820"/>
                  <a:pt x="3825380" y="1384184"/>
                </a:cubicBezTo>
                <a:cubicBezTo>
                  <a:pt x="3827373" y="1262948"/>
                  <a:pt x="3822113" y="1481960"/>
                  <a:pt x="3875714" y="1275127"/>
                </a:cubicBezTo>
                <a:cubicBezTo>
                  <a:pt x="3896835" y="1208386"/>
                  <a:pt x="3919819" y="1180749"/>
                  <a:pt x="3942826" y="1115736"/>
                </a:cubicBezTo>
                <a:cubicBezTo>
                  <a:pt x="3950448" y="1081298"/>
                  <a:pt x="3981476" y="1049805"/>
                  <a:pt x="3993160" y="1006679"/>
                </a:cubicBezTo>
                <a:cubicBezTo>
                  <a:pt x="4022126" y="915110"/>
                  <a:pt x="4065993" y="825639"/>
                  <a:pt x="4093828" y="746620"/>
                </a:cubicBezTo>
                <a:cubicBezTo>
                  <a:pt x="4107408" y="711586"/>
                  <a:pt x="4113418" y="677713"/>
                  <a:pt x="4118995" y="645953"/>
                </a:cubicBezTo>
                <a:cubicBezTo>
                  <a:pt x="4128804" y="615593"/>
                  <a:pt x="4130489" y="588125"/>
                  <a:pt x="4135773" y="570452"/>
                </a:cubicBezTo>
                <a:cubicBezTo>
                  <a:pt x="4153744" y="513462"/>
                  <a:pt x="4168733" y="447299"/>
                  <a:pt x="4177718" y="402672"/>
                </a:cubicBezTo>
                <a:cubicBezTo>
                  <a:pt x="4189364" y="381771"/>
                  <a:pt x="4187444" y="355498"/>
                  <a:pt x="4194496" y="335560"/>
                </a:cubicBezTo>
                <a:cubicBezTo>
                  <a:pt x="4198835" y="310523"/>
                  <a:pt x="4204786" y="296894"/>
                  <a:pt x="4211274" y="276837"/>
                </a:cubicBezTo>
                <a:cubicBezTo>
                  <a:pt x="4214441" y="258965"/>
                  <a:pt x="4214817" y="244389"/>
                  <a:pt x="4219663" y="226503"/>
                </a:cubicBezTo>
                <a:cubicBezTo>
                  <a:pt x="4223266" y="210725"/>
                  <a:pt x="4242361" y="178404"/>
                  <a:pt x="4244830" y="151002"/>
                </a:cubicBezTo>
                <a:cubicBezTo>
                  <a:pt x="4251719" y="135813"/>
                  <a:pt x="4250867" y="110211"/>
                  <a:pt x="4261608" y="100668"/>
                </a:cubicBezTo>
                <a:cubicBezTo>
                  <a:pt x="4282892" y="79871"/>
                  <a:pt x="4286854" y="61050"/>
                  <a:pt x="4311942" y="41945"/>
                </a:cubicBezTo>
                <a:cubicBezTo>
                  <a:pt x="4348840" y="6490"/>
                  <a:pt x="4323331" y="39410"/>
                  <a:pt x="4362275" y="16778"/>
                </a:cubicBezTo>
                <a:cubicBezTo>
                  <a:pt x="4371135" y="12098"/>
                  <a:pt x="4379029" y="5891"/>
                  <a:pt x="4387442" y="0"/>
                </a:cubicBezTo>
                <a:cubicBezTo>
                  <a:pt x="4415412" y="807"/>
                  <a:pt x="4436724" y="3908"/>
                  <a:pt x="4462943" y="8389"/>
                </a:cubicBezTo>
                <a:cubicBezTo>
                  <a:pt x="4475592" y="14812"/>
                  <a:pt x="4486938" y="24393"/>
                  <a:pt x="4496499" y="33556"/>
                </a:cubicBezTo>
                <a:cubicBezTo>
                  <a:pt x="4509178" y="52834"/>
                  <a:pt x="4532493" y="65002"/>
                  <a:pt x="4546833" y="83890"/>
                </a:cubicBezTo>
                <a:cubicBezTo>
                  <a:pt x="4552300" y="92912"/>
                  <a:pt x="4559956" y="101254"/>
                  <a:pt x="4563611" y="109057"/>
                </a:cubicBezTo>
                <a:cubicBezTo>
                  <a:pt x="4574305" y="125876"/>
                  <a:pt x="4582674" y="139244"/>
                  <a:pt x="4597167" y="151002"/>
                </a:cubicBezTo>
                <a:cubicBezTo>
                  <a:pt x="4613831" y="170389"/>
                  <a:pt x="4640148" y="183026"/>
                  <a:pt x="4655890" y="209725"/>
                </a:cubicBezTo>
                <a:cubicBezTo>
                  <a:pt x="4670887" y="224198"/>
                  <a:pt x="4681743" y="249990"/>
                  <a:pt x="4689446" y="260059"/>
                </a:cubicBezTo>
                <a:cubicBezTo>
                  <a:pt x="4684915" y="316782"/>
                  <a:pt x="4682443" y="394071"/>
                  <a:pt x="4681057" y="444617"/>
                </a:cubicBezTo>
                <a:cubicBezTo>
                  <a:pt x="4685862" y="487926"/>
                  <a:pt x="4667607" y="513155"/>
                  <a:pt x="4655890" y="562063"/>
                </a:cubicBezTo>
                <a:cubicBezTo>
                  <a:pt x="4652513" y="580333"/>
                  <a:pt x="4651901" y="634935"/>
                  <a:pt x="4639112" y="662730"/>
                </a:cubicBezTo>
                <a:cubicBezTo>
                  <a:pt x="4628511" y="684235"/>
                  <a:pt x="4619741" y="708811"/>
                  <a:pt x="4613945" y="738231"/>
                </a:cubicBezTo>
                <a:cubicBezTo>
                  <a:pt x="4610896" y="751130"/>
                  <a:pt x="4609048" y="768117"/>
                  <a:pt x="4605556" y="780176"/>
                </a:cubicBezTo>
                <a:cubicBezTo>
                  <a:pt x="4576843" y="839046"/>
                  <a:pt x="4570823" y="900380"/>
                  <a:pt x="4555222" y="947956"/>
                </a:cubicBezTo>
                <a:cubicBezTo>
                  <a:pt x="4551437" y="960164"/>
                  <a:pt x="4548777" y="971265"/>
                  <a:pt x="4546833" y="981512"/>
                </a:cubicBezTo>
                <a:cubicBezTo>
                  <a:pt x="4538268" y="1009953"/>
                  <a:pt x="4528396" y="1032449"/>
                  <a:pt x="4521666" y="1065402"/>
                </a:cubicBezTo>
                <a:cubicBezTo>
                  <a:pt x="4515101" y="1088150"/>
                  <a:pt x="4514318" y="1109311"/>
                  <a:pt x="4504888" y="1132514"/>
                </a:cubicBezTo>
                <a:cubicBezTo>
                  <a:pt x="4497950" y="1153001"/>
                  <a:pt x="4491944" y="1172438"/>
                  <a:pt x="4488110" y="1191237"/>
                </a:cubicBezTo>
                <a:cubicBezTo>
                  <a:pt x="4485806" y="1210237"/>
                  <a:pt x="4481659" y="1228097"/>
                  <a:pt x="4479721" y="1249960"/>
                </a:cubicBezTo>
                <a:cubicBezTo>
                  <a:pt x="4475955" y="1265755"/>
                  <a:pt x="4469120" y="1286077"/>
                  <a:pt x="4462943" y="1308683"/>
                </a:cubicBezTo>
                <a:cubicBezTo>
                  <a:pt x="4436454" y="1415218"/>
                  <a:pt x="4464535" y="1320139"/>
                  <a:pt x="4446165" y="1384184"/>
                </a:cubicBezTo>
                <a:cubicBezTo>
                  <a:pt x="4445866" y="1408501"/>
                  <a:pt x="4440251" y="1426762"/>
                  <a:pt x="4437776" y="1442907"/>
                </a:cubicBezTo>
                <a:cubicBezTo>
                  <a:pt x="4431452" y="1458098"/>
                  <a:pt x="4428555" y="1472464"/>
                  <a:pt x="4429387" y="1484852"/>
                </a:cubicBezTo>
                <a:cubicBezTo>
                  <a:pt x="4423766" y="1510114"/>
                  <a:pt x="4420844" y="1539220"/>
                  <a:pt x="4420998" y="1568741"/>
                </a:cubicBezTo>
                <a:cubicBezTo>
                  <a:pt x="4406909" y="1723701"/>
                  <a:pt x="4389611" y="1830134"/>
                  <a:pt x="4429387" y="1963024"/>
                </a:cubicBezTo>
                <a:cubicBezTo>
                  <a:pt x="4430570" y="1985255"/>
                  <a:pt x="4443312" y="2016939"/>
                  <a:pt x="4446165" y="2046914"/>
                </a:cubicBezTo>
                <a:cubicBezTo>
                  <a:pt x="4449293" y="2079727"/>
                  <a:pt x="4443580" y="2118580"/>
                  <a:pt x="4454554" y="2147582"/>
                </a:cubicBezTo>
                <a:cubicBezTo>
                  <a:pt x="4454355" y="2163353"/>
                  <a:pt x="4468464" y="2239940"/>
                  <a:pt x="4471332" y="2256639"/>
                </a:cubicBezTo>
                <a:cubicBezTo>
                  <a:pt x="4476540" y="2274512"/>
                  <a:pt x="4484967" y="2302600"/>
                  <a:pt x="4488110" y="2323751"/>
                </a:cubicBezTo>
                <a:cubicBezTo>
                  <a:pt x="4506678" y="2357771"/>
                  <a:pt x="4497880" y="2404287"/>
                  <a:pt x="4513277" y="2441197"/>
                </a:cubicBezTo>
                <a:cubicBezTo>
                  <a:pt x="4534278" y="2513064"/>
                  <a:pt x="4555238" y="2592607"/>
                  <a:pt x="4597167" y="2659310"/>
                </a:cubicBezTo>
                <a:cubicBezTo>
                  <a:pt x="4610496" y="2674267"/>
                  <a:pt x="4615317" y="2698935"/>
                  <a:pt x="4630723" y="2718033"/>
                </a:cubicBezTo>
                <a:cubicBezTo>
                  <a:pt x="4644873" y="2735782"/>
                  <a:pt x="4646305" y="2752810"/>
                  <a:pt x="4655890" y="2768367"/>
                </a:cubicBezTo>
                <a:cubicBezTo>
                  <a:pt x="4662499" y="2780237"/>
                  <a:pt x="4675831" y="2791785"/>
                  <a:pt x="4681057" y="2801923"/>
                </a:cubicBezTo>
                <a:cubicBezTo>
                  <a:pt x="4693127" y="2820687"/>
                  <a:pt x="4698200" y="2840328"/>
                  <a:pt x="4714613" y="2852257"/>
                </a:cubicBezTo>
                <a:cubicBezTo>
                  <a:pt x="4775756" y="2890054"/>
                  <a:pt x="4721878" y="2838524"/>
                  <a:pt x="4773336" y="2885813"/>
                </a:cubicBezTo>
                <a:cubicBezTo>
                  <a:pt x="4784792" y="2891358"/>
                  <a:pt x="4788822" y="2900176"/>
                  <a:pt x="4798503" y="2902591"/>
                </a:cubicBezTo>
                <a:cubicBezTo>
                  <a:pt x="4816966" y="2909823"/>
                  <a:pt x="4835046" y="2903314"/>
                  <a:pt x="4857226" y="2910980"/>
                </a:cubicBezTo>
                <a:cubicBezTo>
                  <a:pt x="4920570" y="2919818"/>
                  <a:pt x="4914653" y="2923272"/>
                  <a:pt x="4991450" y="2927758"/>
                </a:cubicBezTo>
                <a:cubicBezTo>
                  <a:pt x="5007695" y="2929100"/>
                  <a:pt x="5022786" y="2924695"/>
                  <a:pt x="5041784" y="2927758"/>
                </a:cubicBezTo>
              </a:path>
            </a:pathLst>
          </a:custGeom>
          <a:noFill/>
          <a:ln w="38100"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516200446">
                  <a:custGeom>
                    <a:avLst/>
                    <a:gdLst>
                      <a:gd name="connsiteX0" fmla="*/ 0 w 5041784"/>
                      <a:gd name="connsiteY0" fmla="*/ 1669409 h 2928223"/>
                      <a:gd name="connsiteX1" fmla="*/ 83890 w 5041784"/>
                      <a:gd name="connsiteY1" fmla="*/ 1652631 h 2928223"/>
                      <a:gd name="connsiteX2" fmla="*/ 159391 w 5041784"/>
                      <a:gd name="connsiteY2" fmla="*/ 1593908 h 2928223"/>
                      <a:gd name="connsiteX3" fmla="*/ 192947 w 5041784"/>
                      <a:gd name="connsiteY3" fmla="*/ 1577130 h 2928223"/>
                      <a:gd name="connsiteX4" fmla="*/ 218114 w 5041784"/>
                      <a:gd name="connsiteY4" fmla="*/ 1543575 h 2928223"/>
                      <a:gd name="connsiteX5" fmla="*/ 243281 w 5041784"/>
                      <a:gd name="connsiteY5" fmla="*/ 1518408 h 2928223"/>
                      <a:gd name="connsiteX6" fmla="*/ 268448 w 5041784"/>
                      <a:gd name="connsiteY6" fmla="*/ 1468074 h 2928223"/>
                      <a:gd name="connsiteX7" fmla="*/ 293615 w 5041784"/>
                      <a:gd name="connsiteY7" fmla="*/ 1426129 h 2928223"/>
                      <a:gd name="connsiteX8" fmla="*/ 310393 w 5041784"/>
                      <a:gd name="connsiteY8" fmla="*/ 1400962 h 2928223"/>
                      <a:gd name="connsiteX9" fmla="*/ 335560 w 5041784"/>
                      <a:gd name="connsiteY9" fmla="*/ 1333850 h 2928223"/>
                      <a:gd name="connsiteX10" fmla="*/ 343949 w 5041784"/>
                      <a:gd name="connsiteY10" fmla="*/ 1300294 h 2928223"/>
                      <a:gd name="connsiteX11" fmla="*/ 377505 w 5041784"/>
                      <a:gd name="connsiteY11" fmla="*/ 1241571 h 2928223"/>
                      <a:gd name="connsiteX12" fmla="*/ 394283 w 5041784"/>
                      <a:gd name="connsiteY12" fmla="*/ 1191237 h 2928223"/>
                      <a:gd name="connsiteX13" fmla="*/ 402672 w 5041784"/>
                      <a:gd name="connsiteY13" fmla="*/ 1166070 h 2928223"/>
                      <a:gd name="connsiteX14" fmla="*/ 419450 w 5041784"/>
                      <a:gd name="connsiteY14" fmla="*/ 1132514 h 2928223"/>
                      <a:gd name="connsiteX15" fmla="*/ 427839 w 5041784"/>
                      <a:gd name="connsiteY15" fmla="*/ 1107347 h 2928223"/>
                      <a:gd name="connsiteX16" fmla="*/ 453006 w 5041784"/>
                      <a:gd name="connsiteY16" fmla="*/ 1065402 h 2928223"/>
                      <a:gd name="connsiteX17" fmla="*/ 494951 w 5041784"/>
                      <a:gd name="connsiteY17" fmla="*/ 981512 h 2928223"/>
                      <a:gd name="connsiteX18" fmla="*/ 520118 w 5041784"/>
                      <a:gd name="connsiteY18" fmla="*/ 947956 h 2928223"/>
                      <a:gd name="connsiteX19" fmla="*/ 553674 w 5041784"/>
                      <a:gd name="connsiteY19" fmla="*/ 880844 h 2928223"/>
                      <a:gd name="connsiteX20" fmla="*/ 578841 w 5041784"/>
                      <a:gd name="connsiteY20" fmla="*/ 847288 h 2928223"/>
                      <a:gd name="connsiteX21" fmla="*/ 637564 w 5041784"/>
                      <a:gd name="connsiteY21" fmla="*/ 780176 h 2928223"/>
                      <a:gd name="connsiteX22" fmla="*/ 654342 w 5041784"/>
                      <a:gd name="connsiteY22" fmla="*/ 755009 h 2928223"/>
                      <a:gd name="connsiteX23" fmla="*/ 704675 w 5041784"/>
                      <a:gd name="connsiteY23" fmla="*/ 721453 h 2928223"/>
                      <a:gd name="connsiteX24" fmla="*/ 788565 w 5041784"/>
                      <a:gd name="connsiteY24" fmla="*/ 729842 h 2928223"/>
                      <a:gd name="connsiteX25" fmla="*/ 822121 w 5041784"/>
                      <a:gd name="connsiteY25" fmla="*/ 780176 h 2928223"/>
                      <a:gd name="connsiteX26" fmla="*/ 813732 w 5041784"/>
                      <a:gd name="connsiteY26" fmla="*/ 973123 h 2928223"/>
                      <a:gd name="connsiteX27" fmla="*/ 788565 w 5041784"/>
                      <a:gd name="connsiteY27" fmla="*/ 1073791 h 2928223"/>
                      <a:gd name="connsiteX28" fmla="*/ 780176 w 5041784"/>
                      <a:gd name="connsiteY28" fmla="*/ 1115736 h 2928223"/>
                      <a:gd name="connsiteX29" fmla="*/ 755009 w 5041784"/>
                      <a:gd name="connsiteY29" fmla="*/ 1224793 h 2928223"/>
                      <a:gd name="connsiteX30" fmla="*/ 746620 w 5041784"/>
                      <a:gd name="connsiteY30" fmla="*/ 1291905 h 2928223"/>
                      <a:gd name="connsiteX31" fmla="*/ 729842 w 5041784"/>
                      <a:gd name="connsiteY31" fmla="*/ 1417740 h 2928223"/>
                      <a:gd name="connsiteX32" fmla="*/ 721453 w 5041784"/>
                      <a:gd name="connsiteY32" fmla="*/ 1518408 h 2928223"/>
                      <a:gd name="connsiteX33" fmla="*/ 729842 w 5041784"/>
                      <a:gd name="connsiteY33" fmla="*/ 1971413 h 2928223"/>
                      <a:gd name="connsiteX34" fmla="*/ 738231 w 5041784"/>
                      <a:gd name="connsiteY34" fmla="*/ 2013358 h 2928223"/>
                      <a:gd name="connsiteX35" fmla="*/ 755009 w 5041784"/>
                      <a:gd name="connsiteY35" fmla="*/ 2072081 h 2928223"/>
                      <a:gd name="connsiteX36" fmla="*/ 771787 w 5041784"/>
                      <a:gd name="connsiteY36" fmla="*/ 2105637 h 2928223"/>
                      <a:gd name="connsiteX37" fmla="*/ 780176 w 5041784"/>
                      <a:gd name="connsiteY37" fmla="*/ 2130804 h 2928223"/>
                      <a:gd name="connsiteX38" fmla="*/ 838899 w 5041784"/>
                      <a:gd name="connsiteY38" fmla="*/ 2206305 h 2928223"/>
                      <a:gd name="connsiteX39" fmla="*/ 864066 w 5041784"/>
                      <a:gd name="connsiteY39" fmla="*/ 2223083 h 2928223"/>
                      <a:gd name="connsiteX40" fmla="*/ 906011 w 5041784"/>
                      <a:gd name="connsiteY40" fmla="*/ 2214694 h 2928223"/>
                      <a:gd name="connsiteX41" fmla="*/ 1006679 w 5041784"/>
                      <a:gd name="connsiteY41" fmla="*/ 2114026 h 2928223"/>
                      <a:gd name="connsiteX42" fmla="*/ 1065402 w 5041784"/>
                      <a:gd name="connsiteY42" fmla="*/ 2063692 h 2928223"/>
                      <a:gd name="connsiteX43" fmla="*/ 1140903 w 5041784"/>
                      <a:gd name="connsiteY43" fmla="*/ 1988191 h 2928223"/>
                      <a:gd name="connsiteX44" fmla="*/ 1199626 w 5041784"/>
                      <a:gd name="connsiteY44" fmla="*/ 1929468 h 2928223"/>
                      <a:gd name="connsiteX45" fmla="*/ 1224793 w 5041784"/>
                      <a:gd name="connsiteY45" fmla="*/ 1904301 h 2928223"/>
                      <a:gd name="connsiteX46" fmla="*/ 1275127 w 5041784"/>
                      <a:gd name="connsiteY46" fmla="*/ 1862356 h 2928223"/>
                      <a:gd name="connsiteX47" fmla="*/ 1333850 w 5041784"/>
                      <a:gd name="connsiteY47" fmla="*/ 1778466 h 2928223"/>
                      <a:gd name="connsiteX48" fmla="*/ 1359017 w 5041784"/>
                      <a:gd name="connsiteY48" fmla="*/ 1761688 h 2928223"/>
                      <a:gd name="connsiteX49" fmla="*/ 1400962 w 5041784"/>
                      <a:gd name="connsiteY49" fmla="*/ 1686187 h 2928223"/>
                      <a:gd name="connsiteX50" fmla="*/ 1417740 w 5041784"/>
                      <a:gd name="connsiteY50" fmla="*/ 1652631 h 2928223"/>
                      <a:gd name="connsiteX51" fmla="*/ 1426129 w 5041784"/>
                      <a:gd name="connsiteY51" fmla="*/ 1627464 h 2928223"/>
                      <a:gd name="connsiteX52" fmla="*/ 1468074 w 5041784"/>
                      <a:gd name="connsiteY52" fmla="*/ 1560353 h 2928223"/>
                      <a:gd name="connsiteX53" fmla="*/ 1501630 w 5041784"/>
                      <a:gd name="connsiteY53" fmla="*/ 1476463 h 2928223"/>
                      <a:gd name="connsiteX54" fmla="*/ 1510019 w 5041784"/>
                      <a:gd name="connsiteY54" fmla="*/ 1451296 h 2928223"/>
                      <a:gd name="connsiteX55" fmla="*/ 1535186 w 5041784"/>
                      <a:gd name="connsiteY55" fmla="*/ 1400962 h 2928223"/>
                      <a:gd name="connsiteX56" fmla="*/ 1551964 w 5041784"/>
                      <a:gd name="connsiteY56" fmla="*/ 1342239 h 2928223"/>
                      <a:gd name="connsiteX57" fmla="*/ 1560353 w 5041784"/>
                      <a:gd name="connsiteY57" fmla="*/ 1308683 h 2928223"/>
                      <a:gd name="connsiteX58" fmla="*/ 1577130 w 5041784"/>
                      <a:gd name="connsiteY58" fmla="*/ 1275127 h 2928223"/>
                      <a:gd name="connsiteX59" fmla="*/ 1593908 w 5041784"/>
                      <a:gd name="connsiteY59" fmla="*/ 1224793 h 2928223"/>
                      <a:gd name="connsiteX60" fmla="*/ 1610686 w 5041784"/>
                      <a:gd name="connsiteY60" fmla="*/ 1191237 h 2928223"/>
                      <a:gd name="connsiteX61" fmla="*/ 1627464 w 5041784"/>
                      <a:gd name="connsiteY61" fmla="*/ 1124125 h 2928223"/>
                      <a:gd name="connsiteX62" fmla="*/ 1661020 w 5041784"/>
                      <a:gd name="connsiteY62" fmla="*/ 1057013 h 2928223"/>
                      <a:gd name="connsiteX63" fmla="*/ 1677798 w 5041784"/>
                      <a:gd name="connsiteY63" fmla="*/ 1006679 h 2928223"/>
                      <a:gd name="connsiteX64" fmla="*/ 1694576 w 5041784"/>
                      <a:gd name="connsiteY64" fmla="*/ 1040235 h 2928223"/>
                      <a:gd name="connsiteX65" fmla="*/ 1711354 w 5041784"/>
                      <a:gd name="connsiteY65" fmla="*/ 1098958 h 2928223"/>
                      <a:gd name="connsiteX66" fmla="*/ 1719743 w 5041784"/>
                      <a:gd name="connsiteY66" fmla="*/ 1140903 h 2928223"/>
                      <a:gd name="connsiteX67" fmla="*/ 1728132 w 5041784"/>
                      <a:gd name="connsiteY67" fmla="*/ 1166070 h 2928223"/>
                      <a:gd name="connsiteX68" fmla="*/ 1736521 w 5041784"/>
                      <a:gd name="connsiteY68" fmla="*/ 1216404 h 2928223"/>
                      <a:gd name="connsiteX69" fmla="*/ 1744910 w 5041784"/>
                      <a:gd name="connsiteY69" fmla="*/ 1275127 h 2928223"/>
                      <a:gd name="connsiteX70" fmla="*/ 1761688 w 5041784"/>
                      <a:gd name="connsiteY70" fmla="*/ 1333850 h 2928223"/>
                      <a:gd name="connsiteX71" fmla="*/ 1786855 w 5041784"/>
                      <a:gd name="connsiteY71" fmla="*/ 1484852 h 2928223"/>
                      <a:gd name="connsiteX72" fmla="*/ 1795244 w 5041784"/>
                      <a:gd name="connsiteY72" fmla="*/ 1518408 h 2928223"/>
                      <a:gd name="connsiteX73" fmla="*/ 1837189 w 5041784"/>
                      <a:gd name="connsiteY73" fmla="*/ 1568741 h 2928223"/>
                      <a:gd name="connsiteX74" fmla="*/ 1879134 w 5041784"/>
                      <a:gd name="connsiteY74" fmla="*/ 1585519 h 2928223"/>
                      <a:gd name="connsiteX75" fmla="*/ 1946246 w 5041784"/>
                      <a:gd name="connsiteY75" fmla="*/ 1627464 h 2928223"/>
                      <a:gd name="connsiteX76" fmla="*/ 2004969 w 5041784"/>
                      <a:gd name="connsiteY76" fmla="*/ 1677798 h 2928223"/>
                      <a:gd name="connsiteX77" fmla="*/ 2038525 w 5041784"/>
                      <a:gd name="connsiteY77" fmla="*/ 1736521 h 2928223"/>
                      <a:gd name="connsiteX78" fmla="*/ 2088859 w 5041784"/>
                      <a:gd name="connsiteY78" fmla="*/ 1803633 h 2928223"/>
                      <a:gd name="connsiteX79" fmla="*/ 2105637 w 5041784"/>
                      <a:gd name="connsiteY79" fmla="*/ 1837189 h 2928223"/>
                      <a:gd name="connsiteX80" fmla="*/ 2122415 w 5041784"/>
                      <a:gd name="connsiteY80" fmla="*/ 1862356 h 2928223"/>
                      <a:gd name="connsiteX81" fmla="*/ 2164360 w 5041784"/>
                      <a:gd name="connsiteY81" fmla="*/ 1946246 h 2928223"/>
                      <a:gd name="connsiteX82" fmla="*/ 2239861 w 5041784"/>
                      <a:gd name="connsiteY82" fmla="*/ 2063692 h 2928223"/>
                      <a:gd name="connsiteX83" fmla="*/ 2273417 w 5041784"/>
                      <a:gd name="connsiteY83" fmla="*/ 2114026 h 2928223"/>
                      <a:gd name="connsiteX84" fmla="*/ 2298584 w 5041784"/>
                      <a:gd name="connsiteY84" fmla="*/ 2139193 h 2928223"/>
                      <a:gd name="connsiteX85" fmla="*/ 2348918 w 5041784"/>
                      <a:gd name="connsiteY85" fmla="*/ 2206305 h 2928223"/>
                      <a:gd name="connsiteX86" fmla="*/ 2374085 w 5041784"/>
                      <a:gd name="connsiteY86" fmla="*/ 2214694 h 2928223"/>
                      <a:gd name="connsiteX87" fmla="*/ 2407641 w 5041784"/>
                      <a:gd name="connsiteY87" fmla="*/ 2223083 h 2928223"/>
                      <a:gd name="connsiteX88" fmla="*/ 2441197 w 5041784"/>
                      <a:gd name="connsiteY88" fmla="*/ 2239861 h 2928223"/>
                      <a:gd name="connsiteX89" fmla="*/ 2558642 w 5041784"/>
                      <a:gd name="connsiteY89" fmla="*/ 2265028 h 2928223"/>
                      <a:gd name="connsiteX90" fmla="*/ 2642532 w 5041784"/>
                      <a:gd name="connsiteY90" fmla="*/ 2248250 h 2928223"/>
                      <a:gd name="connsiteX91" fmla="*/ 2692866 w 5041784"/>
                      <a:gd name="connsiteY91" fmla="*/ 2189527 h 2928223"/>
                      <a:gd name="connsiteX92" fmla="*/ 2734811 w 5041784"/>
                      <a:gd name="connsiteY92" fmla="*/ 2130804 h 2928223"/>
                      <a:gd name="connsiteX93" fmla="*/ 2751589 w 5041784"/>
                      <a:gd name="connsiteY93" fmla="*/ 2088859 h 2928223"/>
                      <a:gd name="connsiteX94" fmla="*/ 2776756 w 5041784"/>
                      <a:gd name="connsiteY94" fmla="*/ 2046914 h 2928223"/>
                      <a:gd name="connsiteX95" fmla="*/ 2818701 w 5041784"/>
                      <a:gd name="connsiteY95" fmla="*/ 1954635 h 2928223"/>
                      <a:gd name="connsiteX96" fmla="*/ 2860646 w 5041784"/>
                      <a:gd name="connsiteY96" fmla="*/ 1845578 h 2928223"/>
                      <a:gd name="connsiteX97" fmla="*/ 2877424 w 5041784"/>
                      <a:gd name="connsiteY97" fmla="*/ 1812022 h 2928223"/>
                      <a:gd name="connsiteX98" fmla="*/ 2894202 w 5041784"/>
                      <a:gd name="connsiteY98" fmla="*/ 1744910 h 2928223"/>
                      <a:gd name="connsiteX99" fmla="*/ 2944536 w 5041784"/>
                      <a:gd name="connsiteY99" fmla="*/ 1635853 h 2928223"/>
                      <a:gd name="connsiteX100" fmla="*/ 2994870 w 5041784"/>
                      <a:gd name="connsiteY100" fmla="*/ 1510019 h 2928223"/>
                      <a:gd name="connsiteX101" fmla="*/ 3061982 w 5041784"/>
                      <a:gd name="connsiteY101" fmla="*/ 1367406 h 2928223"/>
                      <a:gd name="connsiteX102" fmla="*/ 3129094 w 5041784"/>
                      <a:gd name="connsiteY102" fmla="*/ 1249960 h 2928223"/>
                      <a:gd name="connsiteX103" fmla="*/ 3145872 w 5041784"/>
                      <a:gd name="connsiteY103" fmla="*/ 1224793 h 2928223"/>
                      <a:gd name="connsiteX104" fmla="*/ 3171039 w 5041784"/>
                      <a:gd name="connsiteY104" fmla="*/ 1266738 h 2928223"/>
                      <a:gd name="connsiteX105" fmla="*/ 3212984 w 5041784"/>
                      <a:gd name="connsiteY105" fmla="*/ 1367406 h 2928223"/>
                      <a:gd name="connsiteX106" fmla="*/ 3238151 w 5041784"/>
                      <a:gd name="connsiteY106" fmla="*/ 1426129 h 2928223"/>
                      <a:gd name="connsiteX107" fmla="*/ 3288485 w 5041784"/>
                      <a:gd name="connsiteY107" fmla="*/ 1526797 h 2928223"/>
                      <a:gd name="connsiteX108" fmla="*/ 3330430 w 5041784"/>
                      <a:gd name="connsiteY108" fmla="*/ 1593908 h 2928223"/>
                      <a:gd name="connsiteX109" fmla="*/ 3347208 w 5041784"/>
                      <a:gd name="connsiteY109" fmla="*/ 1619075 h 2928223"/>
                      <a:gd name="connsiteX110" fmla="*/ 3372375 w 5041784"/>
                      <a:gd name="connsiteY110" fmla="*/ 1627464 h 2928223"/>
                      <a:gd name="connsiteX111" fmla="*/ 3405930 w 5041784"/>
                      <a:gd name="connsiteY111" fmla="*/ 1644242 h 2928223"/>
                      <a:gd name="connsiteX112" fmla="*/ 3439486 w 5041784"/>
                      <a:gd name="connsiteY112" fmla="*/ 1652631 h 2928223"/>
                      <a:gd name="connsiteX113" fmla="*/ 3481431 w 5041784"/>
                      <a:gd name="connsiteY113" fmla="*/ 1686187 h 2928223"/>
                      <a:gd name="connsiteX114" fmla="*/ 3514987 w 5041784"/>
                      <a:gd name="connsiteY114" fmla="*/ 1719743 h 2928223"/>
                      <a:gd name="connsiteX115" fmla="*/ 3556932 w 5041784"/>
                      <a:gd name="connsiteY115" fmla="*/ 1728132 h 2928223"/>
                      <a:gd name="connsiteX116" fmla="*/ 3615655 w 5041784"/>
                      <a:gd name="connsiteY116" fmla="*/ 1694576 h 2928223"/>
                      <a:gd name="connsiteX117" fmla="*/ 3640822 w 5041784"/>
                      <a:gd name="connsiteY117" fmla="*/ 1644242 h 2928223"/>
                      <a:gd name="connsiteX118" fmla="*/ 3691156 w 5041784"/>
                      <a:gd name="connsiteY118" fmla="*/ 1577130 h 2928223"/>
                      <a:gd name="connsiteX119" fmla="*/ 3724712 w 5041784"/>
                      <a:gd name="connsiteY119" fmla="*/ 1510019 h 2928223"/>
                      <a:gd name="connsiteX120" fmla="*/ 3766657 w 5041784"/>
                      <a:gd name="connsiteY120" fmla="*/ 1468074 h 2928223"/>
                      <a:gd name="connsiteX121" fmla="*/ 3825380 w 5041784"/>
                      <a:gd name="connsiteY121" fmla="*/ 1384184 h 2928223"/>
                      <a:gd name="connsiteX122" fmla="*/ 3875714 w 5041784"/>
                      <a:gd name="connsiteY122" fmla="*/ 1275127 h 2928223"/>
                      <a:gd name="connsiteX123" fmla="*/ 3942826 w 5041784"/>
                      <a:gd name="connsiteY123" fmla="*/ 1115736 h 2928223"/>
                      <a:gd name="connsiteX124" fmla="*/ 3993160 w 5041784"/>
                      <a:gd name="connsiteY124" fmla="*/ 1006679 h 2928223"/>
                      <a:gd name="connsiteX125" fmla="*/ 4093828 w 5041784"/>
                      <a:gd name="connsiteY125" fmla="*/ 746620 h 2928223"/>
                      <a:gd name="connsiteX126" fmla="*/ 4118995 w 5041784"/>
                      <a:gd name="connsiteY126" fmla="*/ 645953 h 2928223"/>
                      <a:gd name="connsiteX127" fmla="*/ 4135773 w 5041784"/>
                      <a:gd name="connsiteY127" fmla="*/ 570452 h 2928223"/>
                      <a:gd name="connsiteX128" fmla="*/ 4177718 w 5041784"/>
                      <a:gd name="connsiteY128" fmla="*/ 402672 h 2928223"/>
                      <a:gd name="connsiteX129" fmla="*/ 4194496 w 5041784"/>
                      <a:gd name="connsiteY129" fmla="*/ 335560 h 2928223"/>
                      <a:gd name="connsiteX130" fmla="*/ 4211274 w 5041784"/>
                      <a:gd name="connsiteY130" fmla="*/ 276837 h 2928223"/>
                      <a:gd name="connsiteX131" fmla="*/ 4219663 w 5041784"/>
                      <a:gd name="connsiteY131" fmla="*/ 226503 h 2928223"/>
                      <a:gd name="connsiteX132" fmla="*/ 4244830 w 5041784"/>
                      <a:gd name="connsiteY132" fmla="*/ 151002 h 2928223"/>
                      <a:gd name="connsiteX133" fmla="*/ 4261608 w 5041784"/>
                      <a:gd name="connsiteY133" fmla="*/ 100668 h 2928223"/>
                      <a:gd name="connsiteX134" fmla="*/ 4311942 w 5041784"/>
                      <a:gd name="connsiteY134" fmla="*/ 41945 h 2928223"/>
                      <a:gd name="connsiteX135" fmla="*/ 4362275 w 5041784"/>
                      <a:gd name="connsiteY135" fmla="*/ 16778 h 2928223"/>
                      <a:gd name="connsiteX136" fmla="*/ 4387442 w 5041784"/>
                      <a:gd name="connsiteY136" fmla="*/ 0 h 2928223"/>
                      <a:gd name="connsiteX137" fmla="*/ 4462943 w 5041784"/>
                      <a:gd name="connsiteY137" fmla="*/ 8389 h 2928223"/>
                      <a:gd name="connsiteX138" fmla="*/ 4496499 w 5041784"/>
                      <a:gd name="connsiteY138" fmla="*/ 33556 h 2928223"/>
                      <a:gd name="connsiteX139" fmla="*/ 4546833 w 5041784"/>
                      <a:gd name="connsiteY139" fmla="*/ 83890 h 2928223"/>
                      <a:gd name="connsiteX140" fmla="*/ 4563611 w 5041784"/>
                      <a:gd name="connsiteY140" fmla="*/ 109057 h 2928223"/>
                      <a:gd name="connsiteX141" fmla="*/ 4597167 w 5041784"/>
                      <a:gd name="connsiteY141" fmla="*/ 151002 h 2928223"/>
                      <a:gd name="connsiteX142" fmla="*/ 4655890 w 5041784"/>
                      <a:gd name="connsiteY142" fmla="*/ 209725 h 2928223"/>
                      <a:gd name="connsiteX143" fmla="*/ 4689446 w 5041784"/>
                      <a:gd name="connsiteY143" fmla="*/ 260059 h 2928223"/>
                      <a:gd name="connsiteX144" fmla="*/ 4681057 w 5041784"/>
                      <a:gd name="connsiteY144" fmla="*/ 444617 h 2928223"/>
                      <a:gd name="connsiteX145" fmla="*/ 4655890 w 5041784"/>
                      <a:gd name="connsiteY145" fmla="*/ 562063 h 2928223"/>
                      <a:gd name="connsiteX146" fmla="*/ 4639112 w 5041784"/>
                      <a:gd name="connsiteY146" fmla="*/ 662730 h 2928223"/>
                      <a:gd name="connsiteX147" fmla="*/ 4613945 w 5041784"/>
                      <a:gd name="connsiteY147" fmla="*/ 738231 h 2928223"/>
                      <a:gd name="connsiteX148" fmla="*/ 4605556 w 5041784"/>
                      <a:gd name="connsiteY148" fmla="*/ 780176 h 2928223"/>
                      <a:gd name="connsiteX149" fmla="*/ 4555222 w 5041784"/>
                      <a:gd name="connsiteY149" fmla="*/ 947956 h 2928223"/>
                      <a:gd name="connsiteX150" fmla="*/ 4546833 w 5041784"/>
                      <a:gd name="connsiteY150" fmla="*/ 981512 h 2928223"/>
                      <a:gd name="connsiteX151" fmla="*/ 4521666 w 5041784"/>
                      <a:gd name="connsiteY151" fmla="*/ 1065402 h 2928223"/>
                      <a:gd name="connsiteX152" fmla="*/ 4504888 w 5041784"/>
                      <a:gd name="connsiteY152" fmla="*/ 1132514 h 2928223"/>
                      <a:gd name="connsiteX153" fmla="*/ 4488110 w 5041784"/>
                      <a:gd name="connsiteY153" fmla="*/ 1191237 h 2928223"/>
                      <a:gd name="connsiteX154" fmla="*/ 4479721 w 5041784"/>
                      <a:gd name="connsiteY154" fmla="*/ 1249960 h 2928223"/>
                      <a:gd name="connsiteX155" fmla="*/ 4462943 w 5041784"/>
                      <a:gd name="connsiteY155" fmla="*/ 1308683 h 2928223"/>
                      <a:gd name="connsiteX156" fmla="*/ 4446165 w 5041784"/>
                      <a:gd name="connsiteY156" fmla="*/ 1384184 h 2928223"/>
                      <a:gd name="connsiteX157" fmla="*/ 4437776 w 5041784"/>
                      <a:gd name="connsiteY157" fmla="*/ 1442907 h 2928223"/>
                      <a:gd name="connsiteX158" fmla="*/ 4429387 w 5041784"/>
                      <a:gd name="connsiteY158" fmla="*/ 1484852 h 2928223"/>
                      <a:gd name="connsiteX159" fmla="*/ 4420998 w 5041784"/>
                      <a:gd name="connsiteY159" fmla="*/ 1568741 h 2928223"/>
                      <a:gd name="connsiteX160" fmla="*/ 4429387 w 5041784"/>
                      <a:gd name="connsiteY160" fmla="*/ 1963024 h 2928223"/>
                      <a:gd name="connsiteX161" fmla="*/ 4446165 w 5041784"/>
                      <a:gd name="connsiteY161" fmla="*/ 2046914 h 2928223"/>
                      <a:gd name="connsiteX162" fmla="*/ 4454554 w 5041784"/>
                      <a:gd name="connsiteY162" fmla="*/ 2147582 h 2928223"/>
                      <a:gd name="connsiteX163" fmla="*/ 4471332 w 5041784"/>
                      <a:gd name="connsiteY163" fmla="*/ 2256639 h 2928223"/>
                      <a:gd name="connsiteX164" fmla="*/ 4488110 w 5041784"/>
                      <a:gd name="connsiteY164" fmla="*/ 2323751 h 2928223"/>
                      <a:gd name="connsiteX165" fmla="*/ 4513277 w 5041784"/>
                      <a:gd name="connsiteY165" fmla="*/ 2441197 h 2928223"/>
                      <a:gd name="connsiteX166" fmla="*/ 4597167 w 5041784"/>
                      <a:gd name="connsiteY166" fmla="*/ 2659310 h 2928223"/>
                      <a:gd name="connsiteX167" fmla="*/ 4630723 w 5041784"/>
                      <a:gd name="connsiteY167" fmla="*/ 2718033 h 2928223"/>
                      <a:gd name="connsiteX168" fmla="*/ 4655890 w 5041784"/>
                      <a:gd name="connsiteY168" fmla="*/ 2768367 h 2928223"/>
                      <a:gd name="connsiteX169" fmla="*/ 4681057 w 5041784"/>
                      <a:gd name="connsiteY169" fmla="*/ 2801923 h 2928223"/>
                      <a:gd name="connsiteX170" fmla="*/ 4714613 w 5041784"/>
                      <a:gd name="connsiteY170" fmla="*/ 2852257 h 2928223"/>
                      <a:gd name="connsiteX171" fmla="*/ 4773336 w 5041784"/>
                      <a:gd name="connsiteY171" fmla="*/ 2885813 h 2928223"/>
                      <a:gd name="connsiteX172" fmla="*/ 4798503 w 5041784"/>
                      <a:gd name="connsiteY172" fmla="*/ 2902591 h 2928223"/>
                      <a:gd name="connsiteX173" fmla="*/ 4857226 w 5041784"/>
                      <a:gd name="connsiteY173" fmla="*/ 2910980 h 2928223"/>
                      <a:gd name="connsiteX174" fmla="*/ 4991450 w 5041784"/>
                      <a:gd name="connsiteY174" fmla="*/ 2927758 h 2928223"/>
                      <a:gd name="connsiteX175" fmla="*/ 5041784 w 5041784"/>
                      <a:gd name="connsiteY175" fmla="*/ 2927758 h 2928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</a:cxnLst>
                    <a:rect l="l" t="t" r="r" b="b"/>
                    <a:pathLst>
                      <a:path w="5041784" h="2928223">
                        <a:moveTo>
                          <a:pt x="0" y="1669409"/>
                        </a:moveTo>
                        <a:cubicBezTo>
                          <a:pt x="27963" y="1663816"/>
                          <a:pt x="57189" y="1662644"/>
                          <a:pt x="83890" y="1652631"/>
                        </a:cubicBezTo>
                        <a:cubicBezTo>
                          <a:pt x="148770" y="1628301"/>
                          <a:pt x="117215" y="1624034"/>
                          <a:pt x="159391" y="1593908"/>
                        </a:cubicBezTo>
                        <a:cubicBezTo>
                          <a:pt x="169567" y="1586639"/>
                          <a:pt x="181762" y="1582723"/>
                          <a:pt x="192947" y="1577130"/>
                        </a:cubicBezTo>
                        <a:cubicBezTo>
                          <a:pt x="201336" y="1565945"/>
                          <a:pt x="209015" y="1554190"/>
                          <a:pt x="218114" y="1543575"/>
                        </a:cubicBezTo>
                        <a:cubicBezTo>
                          <a:pt x="225835" y="1534567"/>
                          <a:pt x="236700" y="1528279"/>
                          <a:pt x="243281" y="1518408"/>
                        </a:cubicBezTo>
                        <a:cubicBezTo>
                          <a:pt x="253686" y="1502800"/>
                          <a:pt x="259466" y="1484542"/>
                          <a:pt x="268448" y="1468074"/>
                        </a:cubicBezTo>
                        <a:cubicBezTo>
                          <a:pt x="276256" y="1453760"/>
                          <a:pt x="284973" y="1439956"/>
                          <a:pt x="293615" y="1426129"/>
                        </a:cubicBezTo>
                        <a:cubicBezTo>
                          <a:pt x="298959" y="1417579"/>
                          <a:pt x="305884" y="1409980"/>
                          <a:pt x="310393" y="1400962"/>
                        </a:cubicBezTo>
                        <a:cubicBezTo>
                          <a:pt x="316303" y="1389143"/>
                          <a:pt x="330720" y="1350791"/>
                          <a:pt x="335560" y="1333850"/>
                        </a:cubicBezTo>
                        <a:cubicBezTo>
                          <a:pt x="338727" y="1322764"/>
                          <a:pt x="339178" y="1310790"/>
                          <a:pt x="343949" y="1300294"/>
                        </a:cubicBezTo>
                        <a:cubicBezTo>
                          <a:pt x="353278" y="1279770"/>
                          <a:pt x="368057" y="1262041"/>
                          <a:pt x="377505" y="1241571"/>
                        </a:cubicBezTo>
                        <a:cubicBezTo>
                          <a:pt x="384916" y="1225513"/>
                          <a:pt x="388690" y="1208015"/>
                          <a:pt x="394283" y="1191237"/>
                        </a:cubicBezTo>
                        <a:cubicBezTo>
                          <a:pt x="397079" y="1182848"/>
                          <a:pt x="398717" y="1173979"/>
                          <a:pt x="402672" y="1166070"/>
                        </a:cubicBezTo>
                        <a:cubicBezTo>
                          <a:pt x="408265" y="1154885"/>
                          <a:pt x="414524" y="1144008"/>
                          <a:pt x="419450" y="1132514"/>
                        </a:cubicBezTo>
                        <a:cubicBezTo>
                          <a:pt x="422933" y="1124386"/>
                          <a:pt x="423884" y="1115256"/>
                          <a:pt x="427839" y="1107347"/>
                        </a:cubicBezTo>
                        <a:cubicBezTo>
                          <a:pt x="435131" y="1092763"/>
                          <a:pt x="445333" y="1079789"/>
                          <a:pt x="453006" y="1065402"/>
                        </a:cubicBezTo>
                        <a:cubicBezTo>
                          <a:pt x="467718" y="1037816"/>
                          <a:pt x="476193" y="1006523"/>
                          <a:pt x="494951" y="981512"/>
                        </a:cubicBezTo>
                        <a:cubicBezTo>
                          <a:pt x="503340" y="970327"/>
                          <a:pt x="513073" y="960033"/>
                          <a:pt x="520118" y="947956"/>
                        </a:cubicBezTo>
                        <a:cubicBezTo>
                          <a:pt x="532720" y="926352"/>
                          <a:pt x="538667" y="900853"/>
                          <a:pt x="553674" y="880844"/>
                        </a:cubicBezTo>
                        <a:cubicBezTo>
                          <a:pt x="562063" y="869659"/>
                          <a:pt x="570823" y="858742"/>
                          <a:pt x="578841" y="847288"/>
                        </a:cubicBezTo>
                        <a:cubicBezTo>
                          <a:pt x="621660" y="786118"/>
                          <a:pt x="593784" y="809363"/>
                          <a:pt x="637564" y="780176"/>
                        </a:cubicBezTo>
                        <a:cubicBezTo>
                          <a:pt x="643157" y="771787"/>
                          <a:pt x="646754" y="761648"/>
                          <a:pt x="654342" y="755009"/>
                        </a:cubicBezTo>
                        <a:cubicBezTo>
                          <a:pt x="669517" y="741731"/>
                          <a:pt x="704675" y="721453"/>
                          <a:pt x="704675" y="721453"/>
                        </a:cubicBezTo>
                        <a:cubicBezTo>
                          <a:pt x="732638" y="724249"/>
                          <a:pt x="763429" y="717274"/>
                          <a:pt x="788565" y="729842"/>
                        </a:cubicBezTo>
                        <a:cubicBezTo>
                          <a:pt x="806601" y="738860"/>
                          <a:pt x="822121" y="780176"/>
                          <a:pt x="822121" y="780176"/>
                        </a:cubicBezTo>
                        <a:cubicBezTo>
                          <a:pt x="819325" y="844492"/>
                          <a:pt x="821042" y="909163"/>
                          <a:pt x="813732" y="973123"/>
                        </a:cubicBezTo>
                        <a:cubicBezTo>
                          <a:pt x="809805" y="1007488"/>
                          <a:pt x="795348" y="1039874"/>
                          <a:pt x="788565" y="1073791"/>
                        </a:cubicBezTo>
                        <a:cubicBezTo>
                          <a:pt x="785769" y="1087773"/>
                          <a:pt x="783269" y="1101817"/>
                          <a:pt x="780176" y="1115736"/>
                        </a:cubicBezTo>
                        <a:cubicBezTo>
                          <a:pt x="767881" y="1171063"/>
                          <a:pt x="769040" y="1145281"/>
                          <a:pt x="755009" y="1224793"/>
                        </a:cubicBezTo>
                        <a:cubicBezTo>
                          <a:pt x="751091" y="1246995"/>
                          <a:pt x="749600" y="1269558"/>
                          <a:pt x="746620" y="1291905"/>
                        </a:cubicBezTo>
                        <a:cubicBezTo>
                          <a:pt x="740334" y="1339049"/>
                          <a:pt x="734650" y="1369657"/>
                          <a:pt x="729842" y="1417740"/>
                        </a:cubicBezTo>
                        <a:cubicBezTo>
                          <a:pt x="726491" y="1451245"/>
                          <a:pt x="724249" y="1484852"/>
                          <a:pt x="721453" y="1518408"/>
                        </a:cubicBezTo>
                        <a:cubicBezTo>
                          <a:pt x="724249" y="1669410"/>
                          <a:pt x="724725" y="1820472"/>
                          <a:pt x="729842" y="1971413"/>
                        </a:cubicBezTo>
                        <a:cubicBezTo>
                          <a:pt x="730325" y="1985663"/>
                          <a:pt x="735138" y="1999439"/>
                          <a:pt x="738231" y="2013358"/>
                        </a:cubicBezTo>
                        <a:cubicBezTo>
                          <a:pt x="741506" y="2028094"/>
                          <a:pt x="748541" y="2056990"/>
                          <a:pt x="755009" y="2072081"/>
                        </a:cubicBezTo>
                        <a:cubicBezTo>
                          <a:pt x="759935" y="2083575"/>
                          <a:pt x="766861" y="2094143"/>
                          <a:pt x="771787" y="2105637"/>
                        </a:cubicBezTo>
                        <a:cubicBezTo>
                          <a:pt x="775270" y="2113765"/>
                          <a:pt x="775882" y="2123074"/>
                          <a:pt x="780176" y="2130804"/>
                        </a:cubicBezTo>
                        <a:cubicBezTo>
                          <a:pt x="796303" y="2159833"/>
                          <a:pt x="813600" y="2185222"/>
                          <a:pt x="838899" y="2206305"/>
                        </a:cubicBezTo>
                        <a:cubicBezTo>
                          <a:pt x="846644" y="2212760"/>
                          <a:pt x="855677" y="2217490"/>
                          <a:pt x="864066" y="2223083"/>
                        </a:cubicBezTo>
                        <a:cubicBezTo>
                          <a:pt x="878048" y="2220287"/>
                          <a:pt x="894288" y="2222810"/>
                          <a:pt x="906011" y="2214694"/>
                        </a:cubicBezTo>
                        <a:cubicBezTo>
                          <a:pt x="935093" y="2194560"/>
                          <a:pt x="975360" y="2140871"/>
                          <a:pt x="1006679" y="2114026"/>
                        </a:cubicBezTo>
                        <a:cubicBezTo>
                          <a:pt x="1026253" y="2097248"/>
                          <a:pt x="1046594" y="2081325"/>
                          <a:pt x="1065402" y="2063692"/>
                        </a:cubicBezTo>
                        <a:cubicBezTo>
                          <a:pt x="1091367" y="2039350"/>
                          <a:pt x="1115736" y="2013358"/>
                          <a:pt x="1140903" y="1988191"/>
                        </a:cubicBezTo>
                        <a:lnTo>
                          <a:pt x="1199626" y="1929468"/>
                        </a:lnTo>
                        <a:cubicBezTo>
                          <a:pt x="1208015" y="1921079"/>
                          <a:pt x="1214922" y="1910882"/>
                          <a:pt x="1224793" y="1904301"/>
                        </a:cubicBezTo>
                        <a:cubicBezTo>
                          <a:pt x="1247164" y="1889387"/>
                          <a:pt x="1257737" y="1884715"/>
                          <a:pt x="1275127" y="1862356"/>
                        </a:cubicBezTo>
                        <a:cubicBezTo>
                          <a:pt x="1284719" y="1850023"/>
                          <a:pt x="1318578" y="1793738"/>
                          <a:pt x="1333850" y="1778466"/>
                        </a:cubicBezTo>
                        <a:cubicBezTo>
                          <a:pt x="1340979" y="1771337"/>
                          <a:pt x="1350628" y="1767281"/>
                          <a:pt x="1359017" y="1761688"/>
                        </a:cubicBezTo>
                        <a:cubicBezTo>
                          <a:pt x="1399245" y="1681232"/>
                          <a:pt x="1348294" y="1780990"/>
                          <a:pt x="1400962" y="1686187"/>
                        </a:cubicBezTo>
                        <a:cubicBezTo>
                          <a:pt x="1407035" y="1675255"/>
                          <a:pt x="1412814" y="1664125"/>
                          <a:pt x="1417740" y="1652631"/>
                        </a:cubicBezTo>
                        <a:cubicBezTo>
                          <a:pt x="1421223" y="1644503"/>
                          <a:pt x="1422174" y="1635373"/>
                          <a:pt x="1426129" y="1627464"/>
                        </a:cubicBezTo>
                        <a:cubicBezTo>
                          <a:pt x="1436249" y="1607223"/>
                          <a:pt x="1454762" y="1580320"/>
                          <a:pt x="1468074" y="1560353"/>
                        </a:cubicBezTo>
                        <a:cubicBezTo>
                          <a:pt x="1483675" y="1497949"/>
                          <a:pt x="1466975" y="1554437"/>
                          <a:pt x="1501630" y="1476463"/>
                        </a:cubicBezTo>
                        <a:cubicBezTo>
                          <a:pt x="1505221" y="1468382"/>
                          <a:pt x="1506428" y="1459377"/>
                          <a:pt x="1510019" y="1451296"/>
                        </a:cubicBezTo>
                        <a:cubicBezTo>
                          <a:pt x="1517637" y="1434154"/>
                          <a:pt x="1528452" y="1418470"/>
                          <a:pt x="1535186" y="1400962"/>
                        </a:cubicBezTo>
                        <a:cubicBezTo>
                          <a:pt x="1542494" y="1381961"/>
                          <a:pt x="1546608" y="1361879"/>
                          <a:pt x="1551964" y="1342239"/>
                        </a:cubicBezTo>
                        <a:cubicBezTo>
                          <a:pt x="1554998" y="1331116"/>
                          <a:pt x="1556305" y="1319479"/>
                          <a:pt x="1560353" y="1308683"/>
                        </a:cubicBezTo>
                        <a:cubicBezTo>
                          <a:pt x="1564744" y="1296974"/>
                          <a:pt x="1572486" y="1286738"/>
                          <a:pt x="1577130" y="1275127"/>
                        </a:cubicBezTo>
                        <a:cubicBezTo>
                          <a:pt x="1583698" y="1258706"/>
                          <a:pt x="1585999" y="1240611"/>
                          <a:pt x="1593908" y="1224793"/>
                        </a:cubicBezTo>
                        <a:cubicBezTo>
                          <a:pt x="1599501" y="1213608"/>
                          <a:pt x="1606731" y="1203101"/>
                          <a:pt x="1610686" y="1191237"/>
                        </a:cubicBezTo>
                        <a:cubicBezTo>
                          <a:pt x="1617978" y="1169361"/>
                          <a:pt x="1617152" y="1144750"/>
                          <a:pt x="1627464" y="1124125"/>
                        </a:cubicBezTo>
                        <a:cubicBezTo>
                          <a:pt x="1638649" y="1101754"/>
                          <a:pt x="1653111" y="1080741"/>
                          <a:pt x="1661020" y="1057013"/>
                        </a:cubicBezTo>
                        <a:lnTo>
                          <a:pt x="1677798" y="1006679"/>
                        </a:lnTo>
                        <a:cubicBezTo>
                          <a:pt x="1683391" y="1017864"/>
                          <a:pt x="1689650" y="1028741"/>
                          <a:pt x="1694576" y="1040235"/>
                        </a:cubicBezTo>
                        <a:cubicBezTo>
                          <a:pt x="1701044" y="1055326"/>
                          <a:pt x="1708079" y="1084222"/>
                          <a:pt x="1711354" y="1098958"/>
                        </a:cubicBezTo>
                        <a:cubicBezTo>
                          <a:pt x="1714447" y="1112877"/>
                          <a:pt x="1716285" y="1127070"/>
                          <a:pt x="1719743" y="1140903"/>
                        </a:cubicBezTo>
                        <a:cubicBezTo>
                          <a:pt x="1721888" y="1149482"/>
                          <a:pt x="1726214" y="1157438"/>
                          <a:pt x="1728132" y="1166070"/>
                        </a:cubicBezTo>
                        <a:cubicBezTo>
                          <a:pt x="1731822" y="1182674"/>
                          <a:pt x="1733935" y="1199592"/>
                          <a:pt x="1736521" y="1216404"/>
                        </a:cubicBezTo>
                        <a:cubicBezTo>
                          <a:pt x="1739528" y="1235947"/>
                          <a:pt x="1740767" y="1255793"/>
                          <a:pt x="1744910" y="1275127"/>
                        </a:cubicBezTo>
                        <a:cubicBezTo>
                          <a:pt x="1749176" y="1295033"/>
                          <a:pt x="1756095" y="1314276"/>
                          <a:pt x="1761688" y="1333850"/>
                        </a:cubicBezTo>
                        <a:cubicBezTo>
                          <a:pt x="1773554" y="1476243"/>
                          <a:pt x="1758374" y="1389915"/>
                          <a:pt x="1786855" y="1484852"/>
                        </a:cubicBezTo>
                        <a:cubicBezTo>
                          <a:pt x="1790168" y="1495895"/>
                          <a:pt x="1790702" y="1507811"/>
                          <a:pt x="1795244" y="1518408"/>
                        </a:cubicBezTo>
                        <a:cubicBezTo>
                          <a:pt x="1801184" y="1532267"/>
                          <a:pt x="1825389" y="1561366"/>
                          <a:pt x="1837189" y="1568741"/>
                        </a:cubicBezTo>
                        <a:cubicBezTo>
                          <a:pt x="1849959" y="1576722"/>
                          <a:pt x="1865875" y="1578380"/>
                          <a:pt x="1879134" y="1585519"/>
                        </a:cubicBezTo>
                        <a:cubicBezTo>
                          <a:pt x="1902361" y="1598026"/>
                          <a:pt x="1927592" y="1608810"/>
                          <a:pt x="1946246" y="1627464"/>
                        </a:cubicBezTo>
                        <a:cubicBezTo>
                          <a:pt x="1981300" y="1662518"/>
                          <a:pt x="1961922" y="1645513"/>
                          <a:pt x="2004969" y="1677798"/>
                        </a:cubicBezTo>
                        <a:cubicBezTo>
                          <a:pt x="2016154" y="1697372"/>
                          <a:pt x="2026019" y="1717763"/>
                          <a:pt x="2038525" y="1736521"/>
                        </a:cubicBezTo>
                        <a:cubicBezTo>
                          <a:pt x="2070799" y="1784932"/>
                          <a:pt x="2066417" y="1764360"/>
                          <a:pt x="2088859" y="1803633"/>
                        </a:cubicBezTo>
                        <a:cubicBezTo>
                          <a:pt x="2095064" y="1814491"/>
                          <a:pt x="2099432" y="1826331"/>
                          <a:pt x="2105637" y="1837189"/>
                        </a:cubicBezTo>
                        <a:cubicBezTo>
                          <a:pt x="2110639" y="1845943"/>
                          <a:pt x="2117635" y="1853479"/>
                          <a:pt x="2122415" y="1862356"/>
                        </a:cubicBezTo>
                        <a:cubicBezTo>
                          <a:pt x="2137237" y="1889883"/>
                          <a:pt x="2148275" y="1919437"/>
                          <a:pt x="2164360" y="1946246"/>
                        </a:cubicBezTo>
                        <a:cubicBezTo>
                          <a:pt x="2263622" y="2111682"/>
                          <a:pt x="2177234" y="1974225"/>
                          <a:pt x="2239861" y="2063692"/>
                        </a:cubicBezTo>
                        <a:cubicBezTo>
                          <a:pt x="2251425" y="2080212"/>
                          <a:pt x="2259158" y="2099767"/>
                          <a:pt x="2273417" y="2114026"/>
                        </a:cubicBezTo>
                        <a:cubicBezTo>
                          <a:pt x="2281806" y="2122415"/>
                          <a:pt x="2291071" y="2130011"/>
                          <a:pt x="2298584" y="2139193"/>
                        </a:cubicBezTo>
                        <a:cubicBezTo>
                          <a:pt x="2316291" y="2160835"/>
                          <a:pt x="2322390" y="2197462"/>
                          <a:pt x="2348918" y="2206305"/>
                        </a:cubicBezTo>
                        <a:cubicBezTo>
                          <a:pt x="2357307" y="2209101"/>
                          <a:pt x="2365582" y="2212265"/>
                          <a:pt x="2374085" y="2214694"/>
                        </a:cubicBezTo>
                        <a:cubicBezTo>
                          <a:pt x="2385171" y="2217861"/>
                          <a:pt x="2396846" y="2219035"/>
                          <a:pt x="2407641" y="2223083"/>
                        </a:cubicBezTo>
                        <a:cubicBezTo>
                          <a:pt x="2419350" y="2227474"/>
                          <a:pt x="2429333" y="2235906"/>
                          <a:pt x="2441197" y="2239861"/>
                        </a:cubicBezTo>
                        <a:cubicBezTo>
                          <a:pt x="2483004" y="2253797"/>
                          <a:pt x="2516401" y="2257988"/>
                          <a:pt x="2558642" y="2265028"/>
                        </a:cubicBezTo>
                        <a:cubicBezTo>
                          <a:pt x="2586605" y="2259435"/>
                          <a:pt x="2615276" y="2256636"/>
                          <a:pt x="2642532" y="2248250"/>
                        </a:cubicBezTo>
                        <a:cubicBezTo>
                          <a:pt x="2672228" y="2239113"/>
                          <a:pt x="2677128" y="2213134"/>
                          <a:pt x="2692866" y="2189527"/>
                        </a:cubicBezTo>
                        <a:cubicBezTo>
                          <a:pt x="2700466" y="2178127"/>
                          <a:pt x="2727308" y="2145811"/>
                          <a:pt x="2734811" y="2130804"/>
                        </a:cubicBezTo>
                        <a:cubicBezTo>
                          <a:pt x="2741545" y="2117335"/>
                          <a:pt x="2744855" y="2102328"/>
                          <a:pt x="2751589" y="2088859"/>
                        </a:cubicBezTo>
                        <a:cubicBezTo>
                          <a:pt x="2758881" y="2074275"/>
                          <a:pt x="2770009" y="2061758"/>
                          <a:pt x="2776756" y="2046914"/>
                        </a:cubicBezTo>
                        <a:cubicBezTo>
                          <a:pt x="2831591" y="1926276"/>
                          <a:pt x="2754101" y="2062301"/>
                          <a:pt x="2818701" y="1954635"/>
                        </a:cubicBezTo>
                        <a:cubicBezTo>
                          <a:pt x="2833042" y="1897271"/>
                          <a:pt x="2824146" y="1924662"/>
                          <a:pt x="2860646" y="1845578"/>
                        </a:cubicBezTo>
                        <a:cubicBezTo>
                          <a:pt x="2865887" y="1834223"/>
                          <a:pt x="2873469" y="1823886"/>
                          <a:pt x="2877424" y="1812022"/>
                        </a:cubicBezTo>
                        <a:cubicBezTo>
                          <a:pt x="2884716" y="1790146"/>
                          <a:pt x="2886910" y="1766786"/>
                          <a:pt x="2894202" y="1744910"/>
                        </a:cubicBezTo>
                        <a:cubicBezTo>
                          <a:pt x="2905054" y="1712354"/>
                          <a:pt x="2928963" y="1667000"/>
                          <a:pt x="2944536" y="1635853"/>
                        </a:cubicBezTo>
                        <a:cubicBezTo>
                          <a:pt x="2962447" y="1546298"/>
                          <a:pt x="2939114" y="1643834"/>
                          <a:pt x="2994870" y="1510019"/>
                        </a:cubicBezTo>
                        <a:cubicBezTo>
                          <a:pt x="3077405" y="1311936"/>
                          <a:pt x="3002719" y="1477466"/>
                          <a:pt x="3061982" y="1367406"/>
                        </a:cubicBezTo>
                        <a:cubicBezTo>
                          <a:pt x="3121585" y="1256714"/>
                          <a:pt x="3067935" y="1341699"/>
                          <a:pt x="3129094" y="1249960"/>
                        </a:cubicBezTo>
                        <a:lnTo>
                          <a:pt x="3145872" y="1224793"/>
                        </a:lnTo>
                        <a:cubicBezTo>
                          <a:pt x="3154261" y="1238775"/>
                          <a:pt x="3164096" y="1251985"/>
                          <a:pt x="3171039" y="1266738"/>
                        </a:cubicBezTo>
                        <a:cubicBezTo>
                          <a:pt x="3186518" y="1299630"/>
                          <a:pt x="3198877" y="1333902"/>
                          <a:pt x="3212984" y="1367406"/>
                        </a:cubicBezTo>
                        <a:cubicBezTo>
                          <a:pt x="3221248" y="1387033"/>
                          <a:pt x="3228627" y="1407081"/>
                          <a:pt x="3238151" y="1426129"/>
                        </a:cubicBezTo>
                        <a:cubicBezTo>
                          <a:pt x="3254929" y="1459685"/>
                          <a:pt x="3268601" y="1494983"/>
                          <a:pt x="3288485" y="1526797"/>
                        </a:cubicBezTo>
                        <a:cubicBezTo>
                          <a:pt x="3302467" y="1549167"/>
                          <a:pt x="3316267" y="1571652"/>
                          <a:pt x="3330430" y="1593908"/>
                        </a:cubicBezTo>
                        <a:cubicBezTo>
                          <a:pt x="3335843" y="1602414"/>
                          <a:pt x="3337643" y="1615887"/>
                          <a:pt x="3347208" y="1619075"/>
                        </a:cubicBezTo>
                        <a:cubicBezTo>
                          <a:pt x="3355597" y="1621871"/>
                          <a:pt x="3364247" y="1623981"/>
                          <a:pt x="3372375" y="1627464"/>
                        </a:cubicBezTo>
                        <a:cubicBezTo>
                          <a:pt x="3383869" y="1632390"/>
                          <a:pt x="3394221" y="1639851"/>
                          <a:pt x="3405930" y="1644242"/>
                        </a:cubicBezTo>
                        <a:cubicBezTo>
                          <a:pt x="3416725" y="1648290"/>
                          <a:pt x="3428301" y="1649835"/>
                          <a:pt x="3439486" y="1652631"/>
                        </a:cubicBezTo>
                        <a:cubicBezTo>
                          <a:pt x="3453468" y="1663816"/>
                          <a:pt x="3468048" y="1674291"/>
                          <a:pt x="3481431" y="1686187"/>
                        </a:cubicBezTo>
                        <a:cubicBezTo>
                          <a:pt x="3493254" y="1696696"/>
                          <a:pt x="3501159" y="1712061"/>
                          <a:pt x="3514987" y="1719743"/>
                        </a:cubicBezTo>
                        <a:cubicBezTo>
                          <a:pt x="3527451" y="1726668"/>
                          <a:pt x="3542950" y="1725336"/>
                          <a:pt x="3556932" y="1728132"/>
                        </a:cubicBezTo>
                        <a:cubicBezTo>
                          <a:pt x="3576506" y="1716947"/>
                          <a:pt x="3599713" y="1710518"/>
                          <a:pt x="3615655" y="1694576"/>
                        </a:cubicBezTo>
                        <a:cubicBezTo>
                          <a:pt x="3628919" y="1681312"/>
                          <a:pt x="3630678" y="1660021"/>
                          <a:pt x="3640822" y="1644242"/>
                        </a:cubicBezTo>
                        <a:cubicBezTo>
                          <a:pt x="3655943" y="1620720"/>
                          <a:pt x="3676335" y="1600843"/>
                          <a:pt x="3691156" y="1577130"/>
                        </a:cubicBezTo>
                        <a:cubicBezTo>
                          <a:pt x="3704412" y="1555921"/>
                          <a:pt x="3710475" y="1530583"/>
                          <a:pt x="3724712" y="1510019"/>
                        </a:cubicBezTo>
                        <a:cubicBezTo>
                          <a:pt x="3735967" y="1493762"/>
                          <a:pt x="3754793" y="1483892"/>
                          <a:pt x="3766657" y="1468074"/>
                        </a:cubicBezTo>
                        <a:cubicBezTo>
                          <a:pt x="3855402" y="1349748"/>
                          <a:pt x="3758327" y="1451237"/>
                          <a:pt x="3825380" y="1384184"/>
                        </a:cubicBezTo>
                        <a:cubicBezTo>
                          <a:pt x="3875705" y="1258372"/>
                          <a:pt x="3795133" y="1456434"/>
                          <a:pt x="3875714" y="1275127"/>
                        </a:cubicBezTo>
                        <a:cubicBezTo>
                          <a:pt x="3899127" y="1222448"/>
                          <a:pt x="3919720" y="1168551"/>
                          <a:pt x="3942826" y="1115736"/>
                        </a:cubicBezTo>
                        <a:cubicBezTo>
                          <a:pt x="3958874" y="1079055"/>
                          <a:pt x="3978707" y="1044017"/>
                          <a:pt x="3993160" y="1006679"/>
                        </a:cubicBezTo>
                        <a:cubicBezTo>
                          <a:pt x="4026716" y="919993"/>
                          <a:pt x="4071283" y="836799"/>
                          <a:pt x="4093828" y="746620"/>
                        </a:cubicBezTo>
                        <a:cubicBezTo>
                          <a:pt x="4102217" y="713064"/>
                          <a:pt x="4110984" y="679601"/>
                          <a:pt x="4118995" y="645953"/>
                        </a:cubicBezTo>
                        <a:cubicBezTo>
                          <a:pt x="4124966" y="620873"/>
                          <a:pt x="4129724" y="595513"/>
                          <a:pt x="4135773" y="570452"/>
                        </a:cubicBezTo>
                        <a:cubicBezTo>
                          <a:pt x="4149300" y="514414"/>
                          <a:pt x="4163736" y="458599"/>
                          <a:pt x="4177718" y="402672"/>
                        </a:cubicBezTo>
                        <a:cubicBezTo>
                          <a:pt x="4183311" y="380301"/>
                          <a:pt x="4188161" y="357732"/>
                          <a:pt x="4194496" y="335560"/>
                        </a:cubicBezTo>
                        <a:cubicBezTo>
                          <a:pt x="4200089" y="315986"/>
                          <a:pt x="4206696" y="296673"/>
                          <a:pt x="4211274" y="276837"/>
                        </a:cubicBezTo>
                        <a:cubicBezTo>
                          <a:pt x="4215099" y="260263"/>
                          <a:pt x="4215538" y="243005"/>
                          <a:pt x="4219663" y="226503"/>
                        </a:cubicBezTo>
                        <a:lnTo>
                          <a:pt x="4244830" y="151002"/>
                        </a:lnTo>
                        <a:cubicBezTo>
                          <a:pt x="4250423" y="134224"/>
                          <a:pt x="4250997" y="114816"/>
                          <a:pt x="4261608" y="100668"/>
                        </a:cubicBezTo>
                        <a:cubicBezTo>
                          <a:pt x="4280124" y="75980"/>
                          <a:pt x="4288572" y="61420"/>
                          <a:pt x="4311942" y="41945"/>
                        </a:cubicBezTo>
                        <a:cubicBezTo>
                          <a:pt x="4348004" y="11893"/>
                          <a:pt x="4324440" y="35696"/>
                          <a:pt x="4362275" y="16778"/>
                        </a:cubicBezTo>
                        <a:cubicBezTo>
                          <a:pt x="4371293" y="12269"/>
                          <a:pt x="4379053" y="5593"/>
                          <a:pt x="4387442" y="0"/>
                        </a:cubicBezTo>
                        <a:cubicBezTo>
                          <a:pt x="4412609" y="2796"/>
                          <a:pt x="4438741" y="942"/>
                          <a:pt x="4462943" y="8389"/>
                        </a:cubicBezTo>
                        <a:cubicBezTo>
                          <a:pt x="4476306" y="12501"/>
                          <a:pt x="4486107" y="24203"/>
                          <a:pt x="4496499" y="33556"/>
                        </a:cubicBezTo>
                        <a:cubicBezTo>
                          <a:pt x="4514136" y="49429"/>
                          <a:pt x="4531069" y="66156"/>
                          <a:pt x="4546833" y="83890"/>
                        </a:cubicBezTo>
                        <a:cubicBezTo>
                          <a:pt x="4553531" y="91426"/>
                          <a:pt x="4557562" y="100991"/>
                          <a:pt x="4563611" y="109057"/>
                        </a:cubicBezTo>
                        <a:cubicBezTo>
                          <a:pt x="4574354" y="123381"/>
                          <a:pt x="4585068" y="137803"/>
                          <a:pt x="4597167" y="151002"/>
                        </a:cubicBezTo>
                        <a:cubicBezTo>
                          <a:pt x="4615873" y="171408"/>
                          <a:pt x="4640535" y="186692"/>
                          <a:pt x="4655890" y="209725"/>
                        </a:cubicBezTo>
                        <a:lnTo>
                          <a:pt x="4689446" y="260059"/>
                        </a:lnTo>
                        <a:cubicBezTo>
                          <a:pt x="4686650" y="321578"/>
                          <a:pt x="4687858" y="383411"/>
                          <a:pt x="4681057" y="444617"/>
                        </a:cubicBezTo>
                        <a:cubicBezTo>
                          <a:pt x="4676636" y="484410"/>
                          <a:pt x="4661552" y="522428"/>
                          <a:pt x="4655890" y="562063"/>
                        </a:cubicBezTo>
                        <a:cubicBezTo>
                          <a:pt x="4652775" y="583870"/>
                          <a:pt x="4646122" y="638195"/>
                          <a:pt x="4639112" y="662730"/>
                        </a:cubicBezTo>
                        <a:cubicBezTo>
                          <a:pt x="4631824" y="688238"/>
                          <a:pt x="4621233" y="712723"/>
                          <a:pt x="4613945" y="738231"/>
                        </a:cubicBezTo>
                        <a:cubicBezTo>
                          <a:pt x="4610028" y="751941"/>
                          <a:pt x="4609401" y="766446"/>
                          <a:pt x="4605556" y="780176"/>
                        </a:cubicBezTo>
                        <a:cubicBezTo>
                          <a:pt x="4589813" y="836403"/>
                          <a:pt x="4569383" y="891310"/>
                          <a:pt x="4555222" y="947956"/>
                        </a:cubicBezTo>
                        <a:cubicBezTo>
                          <a:pt x="4552426" y="959141"/>
                          <a:pt x="4550000" y="970426"/>
                          <a:pt x="4546833" y="981512"/>
                        </a:cubicBezTo>
                        <a:cubicBezTo>
                          <a:pt x="4538813" y="1009583"/>
                          <a:pt x="4529480" y="1037273"/>
                          <a:pt x="4521666" y="1065402"/>
                        </a:cubicBezTo>
                        <a:cubicBezTo>
                          <a:pt x="4515494" y="1087620"/>
                          <a:pt x="4510829" y="1110233"/>
                          <a:pt x="4504888" y="1132514"/>
                        </a:cubicBezTo>
                        <a:cubicBezTo>
                          <a:pt x="4499643" y="1152184"/>
                          <a:pt x="4492376" y="1171331"/>
                          <a:pt x="4488110" y="1191237"/>
                        </a:cubicBezTo>
                        <a:cubicBezTo>
                          <a:pt x="4483967" y="1210571"/>
                          <a:pt x="4483864" y="1230626"/>
                          <a:pt x="4479721" y="1249960"/>
                        </a:cubicBezTo>
                        <a:cubicBezTo>
                          <a:pt x="4475455" y="1269866"/>
                          <a:pt x="4467521" y="1288847"/>
                          <a:pt x="4462943" y="1308683"/>
                        </a:cubicBezTo>
                        <a:cubicBezTo>
                          <a:pt x="4440797" y="1404650"/>
                          <a:pt x="4466329" y="1323692"/>
                          <a:pt x="4446165" y="1384184"/>
                        </a:cubicBezTo>
                        <a:cubicBezTo>
                          <a:pt x="4443369" y="1403758"/>
                          <a:pt x="4441027" y="1423403"/>
                          <a:pt x="4437776" y="1442907"/>
                        </a:cubicBezTo>
                        <a:cubicBezTo>
                          <a:pt x="4435432" y="1456972"/>
                          <a:pt x="4431271" y="1470719"/>
                          <a:pt x="4429387" y="1484852"/>
                        </a:cubicBezTo>
                        <a:cubicBezTo>
                          <a:pt x="4425673" y="1512708"/>
                          <a:pt x="4423794" y="1540778"/>
                          <a:pt x="4420998" y="1568741"/>
                        </a:cubicBezTo>
                        <a:cubicBezTo>
                          <a:pt x="4423794" y="1700169"/>
                          <a:pt x="4422478" y="1831748"/>
                          <a:pt x="4429387" y="1963024"/>
                        </a:cubicBezTo>
                        <a:cubicBezTo>
                          <a:pt x="4430886" y="1991502"/>
                          <a:pt x="4442312" y="2018658"/>
                          <a:pt x="4446165" y="2046914"/>
                        </a:cubicBezTo>
                        <a:cubicBezTo>
                          <a:pt x="4450715" y="2080278"/>
                          <a:pt x="4451029" y="2114095"/>
                          <a:pt x="4454554" y="2147582"/>
                        </a:cubicBezTo>
                        <a:cubicBezTo>
                          <a:pt x="4456032" y="2161628"/>
                          <a:pt x="4467706" y="2239719"/>
                          <a:pt x="4471332" y="2256639"/>
                        </a:cubicBezTo>
                        <a:cubicBezTo>
                          <a:pt x="4476164" y="2279186"/>
                          <a:pt x="4483000" y="2301265"/>
                          <a:pt x="4488110" y="2323751"/>
                        </a:cubicBezTo>
                        <a:cubicBezTo>
                          <a:pt x="4496983" y="2362793"/>
                          <a:pt x="4500616" y="2403214"/>
                          <a:pt x="4513277" y="2441197"/>
                        </a:cubicBezTo>
                        <a:cubicBezTo>
                          <a:pt x="4537800" y="2514764"/>
                          <a:pt x="4559807" y="2590817"/>
                          <a:pt x="4597167" y="2659310"/>
                        </a:cubicBezTo>
                        <a:cubicBezTo>
                          <a:pt x="4607963" y="2679102"/>
                          <a:pt x="4620035" y="2698183"/>
                          <a:pt x="4630723" y="2718033"/>
                        </a:cubicBezTo>
                        <a:cubicBezTo>
                          <a:pt x="4639616" y="2734549"/>
                          <a:pt x="4646239" y="2752282"/>
                          <a:pt x="4655890" y="2768367"/>
                        </a:cubicBezTo>
                        <a:cubicBezTo>
                          <a:pt x="4663084" y="2780356"/>
                          <a:pt x="4673039" y="2790469"/>
                          <a:pt x="4681057" y="2801923"/>
                        </a:cubicBezTo>
                        <a:cubicBezTo>
                          <a:pt x="4692621" y="2818443"/>
                          <a:pt x="4697835" y="2841072"/>
                          <a:pt x="4714613" y="2852257"/>
                        </a:cubicBezTo>
                        <a:cubicBezTo>
                          <a:pt x="4775928" y="2893134"/>
                          <a:pt x="4698832" y="2843239"/>
                          <a:pt x="4773336" y="2885813"/>
                        </a:cubicBezTo>
                        <a:cubicBezTo>
                          <a:pt x="4782090" y="2890815"/>
                          <a:pt x="4788846" y="2899694"/>
                          <a:pt x="4798503" y="2902591"/>
                        </a:cubicBezTo>
                        <a:cubicBezTo>
                          <a:pt x="4817442" y="2908273"/>
                          <a:pt x="4837683" y="2907973"/>
                          <a:pt x="4857226" y="2910980"/>
                        </a:cubicBezTo>
                        <a:cubicBezTo>
                          <a:pt x="4921186" y="2920820"/>
                          <a:pt x="4913922" y="2922913"/>
                          <a:pt x="4991450" y="2927758"/>
                        </a:cubicBezTo>
                        <a:cubicBezTo>
                          <a:pt x="5008195" y="2928805"/>
                          <a:pt x="5025006" y="2927758"/>
                          <a:pt x="5041784" y="2927758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8424B0-D361-4807-B3D3-1C5F937E61E5}"/>
              </a:ext>
            </a:extLst>
          </p:cNvPr>
          <p:cNvSpPr/>
          <p:nvPr/>
        </p:nvSpPr>
        <p:spPr>
          <a:xfrm>
            <a:off x="6316910" y="2374084"/>
            <a:ext cx="5184396" cy="3514988"/>
          </a:xfrm>
          <a:custGeom>
            <a:avLst/>
            <a:gdLst>
              <a:gd name="connsiteX0" fmla="*/ 0 w 5184396"/>
              <a:gd name="connsiteY0" fmla="*/ 109057 h 3514988"/>
              <a:gd name="connsiteX1" fmla="*/ 41945 w 5184396"/>
              <a:gd name="connsiteY1" fmla="*/ 67112 h 3514988"/>
              <a:gd name="connsiteX2" fmla="*/ 67112 w 5184396"/>
              <a:gd name="connsiteY2" fmla="*/ 50334 h 3514988"/>
              <a:gd name="connsiteX3" fmla="*/ 92279 w 5184396"/>
              <a:gd name="connsiteY3" fmla="*/ 25167 h 3514988"/>
              <a:gd name="connsiteX4" fmla="*/ 117446 w 5184396"/>
              <a:gd name="connsiteY4" fmla="*/ 16778 h 3514988"/>
              <a:gd name="connsiteX5" fmla="*/ 159391 w 5184396"/>
              <a:gd name="connsiteY5" fmla="*/ 0 h 3514988"/>
              <a:gd name="connsiteX6" fmla="*/ 285226 w 5184396"/>
              <a:gd name="connsiteY6" fmla="*/ 8389 h 3514988"/>
              <a:gd name="connsiteX7" fmla="*/ 369116 w 5184396"/>
              <a:gd name="connsiteY7" fmla="*/ 33556 h 3514988"/>
              <a:gd name="connsiteX8" fmla="*/ 394283 w 5184396"/>
              <a:gd name="connsiteY8" fmla="*/ 41945 h 3514988"/>
              <a:gd name="connsiteX9" fmla="*/ 427839 w 5184396"/>
              <a:gd name="connsiteY9" fmla="*/ 50334 h 3514988"/>
              <a:gd name="connsiteX10" fmla="*/ 511729 w 5184396"/>
              <a:gd name="connsiteY10" fmla="*/ 83890 h 3514988"/>
              <a:gd name="connsiteX11" fmla="*/ 578840 w 5184396"/>
              <a:gd name="connsiteY11" fmla="*/ 109057 h 3514988"/>
              <a:gd name="connsiteX12" fmla="*/ 604007 w 5184396"/>
              <a:gd name="connsiteY12" fmla="*/ 117446 h 3514988"/>
              <a:gd name="connsiteX13" fmla="*/ 696286 w 5184396"/>
              <a:gd name="connsiteY13" fmla="*/ 167780 h 3514988"/>
              <a:gd name="connsiteX14" fmla="*/ 721453 w 5184396"/>
              <a:gd name="connsiteY14" fmla="*/ 192947 h 3514988"/>
              <a:gd name="connsiteX15" fmla="*/ 755009 w 5184396"/>
              <a:gd name="connsiteY15" fmla="*/ 218114 h 3514988"/>
              <a:gd name="connsiteX16" fmla="*/ 822121 w 5184396"/>
              <a:gd name="connsiteY16" fmla="*/ 302004 h 3514988"/>
              <a:gd name="connsiteX17" fmla="*/ 830510 w 5184396"/>
              <a:gd name="connsiteY17" fmla="*/ 335560 h 3514988"/>
              <a:gd name="connsiteX18" fmla="*/ 847288 w 5184396"/>
              <a:gd name="connsiteY18" fmla="*/ 385894 h 3514988"/>
              <a:gd name="connsiteX19" fmla="*/ 855677 w 5184396"/>
              <a:gd name="connsiteY19" fmla="*/ 411061 h 3514988"/>
              <a:gd name="connsiteX20" fmla="*/ 855677 w 5184396"/>
              <a:gd name="connsiteY20" fmla="*/ 1031846 h 3514988"/>
              <a:gd name="connsiteX21" fmla="*/ 838899 w 5184396"/>
              <a:gd name="connsiteY21" fmla="*/ 1182848 h 3514988"/>
              <a:gd name="connsiteX22" fmla="*/ 855677 w 5184396"/>
              <a:gd name="connsiteY22" fmla="*/ 1593909 h 3514988"/>
              <a:gd name="connsiteX23" fmla="*/ 864066 w 5184396"/>
              <a:gd name="connsiteY23" fmla="*/ 1635854 h 3514988"/>
              <a:gd name="connsiteX24" fmla="*/ 880844 w 5184396"/>
              <a:gd name="connsiteY24" fmla="*/ 1669410 h 3514988"/>
              <a:gd name="connsiteX25" fmla="*/ 897622 w 5184396"/>
              <a:gd name="connsiteY25" fmla="*/ 1719744 h 3514988"/>
              <a:gd name="connsiteX26" fmla="*/ 906011 w 5184396"/>
              <a:gd name="connsiteY26" fmla="*/ 1744910 h 3514988"/>
              <a:gd name="connsiteX27" fmla="*/ 914400 w 5184396"/>
              <a:gd name="connsiteY27" fmla="*/ 1770077 h 3514988"/>
              <a:gd name="connsiteX28" fmla="*/ 931178 w 5184396"/>
              <a:gd name="connsiteY28" fmla="*/ 1803633 h 3514988"/>
              <a:gd name="connsiteX29" fmla="*/ 947956 w 5184396"/>
              <a:gd name="connsiteY29" fmla="*/ 1853967 h 3514988"/>
              <a:gd name="connsiteX30" fmla="*/ 998290 w 5184396"/>
              <a:gd name="connsiteY30" fmla="*/ 1946246 h 3514988"/>
              <a:gd name="connsiteX31" fmla="*/ 1023457 w 5184396"/>
              <a:gd name="connsiteY31" fmla="*/ 1996580 h 3514988"/>
              <a:gd name="connsiteX32" fmla="*/ 1040235 w 5184396"/>
              <a:gd name="connsiteY32" fmla="*/ 2038525 h 3514988"/>
              <a:gd name="connsiteX33" fmla="*/ 1057013 w 5184396"/>
              <a:gd name="connsiteY33" fmla="*/ 2063692 h 3514988"/>
              <a:gd name="connsiteX34" fmla="*/ 1073791 w 5184396"/>
              <a:gd name="connsiteY34" fmla="*/ 2114026 h 3514988"/>
              <a:gd name="connsiteX35" fmla="*/ 1098958 w 5184396"/>
              <a:gd name="connsiteY35" fmla="*/ 2155971 h 3514988"/>
              <a:gd name="connsiteX36" fmla="*/ 1107347 w 5184396"/>
              <a:gd name="connsiteY36" fmla="*/ 2181138 h 3514988"/>
              <a:gd name="connsiteX37" fmla="*/ 1124125 w 5184396"/>
              <a:gd name="connsiteY37" fmla="*/ 2206305 h 3514988"/>
              <a:gd name="connsiteX38" fmla="*/ 1140903 w 5184396"/>
              <a:gd name="connsiteY38" fmla="*/ 2256639 h 3514988"/>
              <a:gd name="connsiteX39" fmla="*/ 1157681 w 5184396"/>
              <a:gd name="connsiteY39" fmla="*/ 2281806 h 3514988"/>
              <a:gd name="connsiteX40" fmla="*/ 1182848 w 5184396"/>
              <a:gd name="connsiteY40" fmla="*/ 2332140 h 3514988"/>
              <a:gd name="connsiteX41" fmla="*/ 1216404 w 5184396"/>
              <a:gd name="connsiteY41" fmla="*/ 2407641 h 3514988"/>
              <a:gd name="connsiteX42" fmla="*/ 1233182 w 5184396"/>
              <a:gd name="connsiteY42" fmla="*/ 2457975 h 3514988"/>
              <a:gd name="connsiteX43" fmla="*/ 1249960 w 5184396"/>
              <a:gd name="connsiteY43" fmla="*/ 2499920 h 3514988"/>
              <a:gd name="connsiteX44" fmla="*/ 1258349 w 5184396"/>
              <a:gd name="connsiteY44" fmla="*/ 2533476 h 3514988"/>
              <a:gd name="connsiteX45" fmla="*/ 1275127 w 5184396"/>
              <a:gd name="connsiteY45" fmla="*/ 2558643 h 3514988"/>
              <a:gd name="connsiteX46" fmla="*/ 1291905 w 5184396"/>
              <a:gd name="connsiteY46" fmla="*/ 2617366 h 3514988"/>
              <a:gd name="connsiteX47" fmla="*/ 1300294 w 5184396"/>
              <a:gd name="connsiteY47" fmla="*/ 2642533 h 3514988"/>
              <a:gd name="connsiteX48" fmla="*/ 1317072 w 5184396"/>
              <a:gd name="connsiteY48" fmla="*/ 2667699 h 3514988"/>
              <a:gd name="connsiteX49" fmla="*/ 1375795 w 5184396"/>
              <a:gd name="connsiteY49" fmla="*/ 2743200 h 3514988"/>
              <a:gd name="connsiteX50" fmla="*/ 1400962 w 5184396"/>
              <a:gd name="connsiteY50" fmla="*/ 2759978 h 3514988"/>
              <a:gd name="connsiteX51" fmla="*/ 1434518 w 5184396"/>
              <a:gd name="connsiteY51" fmla="*/ 2801923 h 3514988"/>
              <a:gd name="connsiteX52" fmla="*/ 1493240 w 5184396"/>
              <a:gd name="connsiteY52" fmla="*/ 2910980 h 3514988"/>
              <a:gd name="connsiteX53" fmla="*/ 1501629 w 5184396"/>
              <a:gd name="connsiteY53" fmla="*/ 2944536 h 3514988"/>
              <a:gd name="connsiteX54" fmla="*/ 1535185 w 5184396"/>
              <a:gd name="connsiteY54" fmla="*/ 2994870 h 3514988"/>
              <a:gd name="connsiteX55" fmla="*/ 1551963 w 5184396"/>
              <a:gd name="connsiteY55" fmla="*/ 3028426 h 3514988"/>
              <a:gd name="connsiteX56" fmla="*/ 1619075 w 5184396"/>
              <a:gd name="connsiteY56" fmla="*/ 3103927 h 3514988"/>
              <a:gd name="connsiteX57" fmla="*/ 1694576 w 5184396"/>
              <a:gd name="connsiteY57" fmla="*/ 3162650 h 3514988"/>
              <a:gd name="connsiteX58" fmla="*/ 1728132 w 5184396"/>
              <a:gd name="connsiteY58" fmla="*/ 3187817 h 3514988"/>
              <a:gd name="connsiteX59" fmla="*/ 1828800 w 5184396"/>
              <a:gd name="connsiteY59" fmla="*/ 3221373 h 3514988"/>
              <a:gd name="connsiteX60" fmla="*/ 1879134 w 5184396"/>
              <a:gd name="connsiteY60" fmla="*/ 3238151 h 3514988"/>
              <a:gd name="connsiteX61" fmla="*/ 1921079 w 5184396"/>
              <a:gd name="connsiteY61" fmla="*/ 3246540 h 3514988"/>
              <a:gd name="connsiteX62" fmla="*/ 2021747 w 5184396"/>
              <a:gd name="connsiteY62" fmla="*/ 3263318 h 3514988"/>
              <a:gd name="connsiteX63" fmla="*/ 2105637 w 5184396"/>
              <a:gd name="connsiteY63" fmla="*/ 3280096 h 3514988"/>
              <a:gd name="connsiteX64" fmla="*/ 2147582 w 5184396"/>
              <a:gd name="connsiteY64" fmla="*/ 3288485 h 3514988"/>
              <a:gd name="connsiteX65" fmla="*/ 2181138 w 5184396"/>
              <a:gd name="connsiteY65" fmla="*/ 3296874 h 3514988"/>
              <a:gd name="connsiteX66" fmla="*/ 2231472 w 5184396"/>
              <a:gd name="connsiteY66" fmla="*/ 3313652 h 3514988"/>
              <a:gd name="connsiteX67" fmla="*/ 2273417 w 5184396"/>
              <a:gd name="connsiteY67" fmla="*/ 3322041 h 3514988"/>
              <a:gd name="connsiteX68" fmla="*/ 2374084 w 5184396"/>
              <a:gd name="connsiteY68" fmla="*/ 3355597 h 3514988"/>
              <a:gd name="connsiteX69" fmla="*/ 2432807 w 5184396"/>
              <a:gd name="connsiteY69" fmla="*/ 3363986 h 3514988"/>
              <a:gd name="connsiteX70" fmla="*/ 2499919 w 5184396"/>
              <a:gd name="connsiteY70" fmla="*/ 3380764 h 3514988"/>
              <a:gd name="connsiteX71" fmla="*/ 2575420 w 5184396"/>
              <a:gd name="connsiteY71" fmla="*/ 3389153 h 3514988"/>
              <a:gd name="connsiteX72" fmla="*/ 2625754 w 5184396"/>
              <a:gd name="connsiteY72" fmla="*/ 3397542 h 3514988"/>
              <a:gd name="connsiteX73" fmla="*/ 2692866 w 5184396"/>
              <a:gd name="connsiteY73" fmla="*/ 3405931 h 3514988"/>
              <a:gd name="connsiteX74" fmla="*/ 2751589 w 5184396"/>
              <a:gd name="connsiteY74" fmla="*/ 3414320 h 3514988"/>
              <a:gd name="connsiteX75" fmla="*/ 2877424 w 5184396"/>
              <a:gd name="connsiteY75" fmla="*/ 3422709 h 3514988"/>
              <a:gd name="connsiteX76" fmla="*/ 2986481 w 5184396"/>
              <a:gd name="connsiteY76" fmla="*/ 3431098 h 3514988"/>
              <a:gd name="connsiteX77" fmla="*/ 3145872 w 5184396"/>
              <a:gd name="connsiteY77" fmla="*/ 3447876 h 3514988"/>
              <a:gd name="connsiteX78" fmla="*/ 3514987 w 5184396"/>
              <a:gd name="connsiteY78" fmla="*/ 3456265 h 3514988"/>
              <a:gd name="connsiteX79" fmla="*/ 3598877 w 5184396"/>
              <a:gd name="connsiteY79" fmla="*/ 3464654 h 3514988"/>
              <a:gd name="connsiteX80" fmla="*/ 3657600 w 5184396"/>
              <a:gd name="connsiteY80" fmla="*/ 3481432 h 3514988"/>
              <a:gd name="connsiteX81" fmla="*/ 3733101 w 5184396"/>
              <a:gd name="connsiteY81" fmla="*/ 3498210 h 3514988"/>
              <a:gd name="connsiteX82" fmla="*/ 4337108 w 5184396"/>
              <a:gd name="connsiteY82" fmla="*/ 3514988 h 3514988"/>
              <a:gd name="connsiteX83" fmla="*/ 4588778 w 5184396"/>
              <a:gd name="connsiteY83" fmla="*/ 3506599 h 3514988"/>
              <a:gd name="connsiteX84" fmla="*/ 4655890 w 5184396"/>
              <a:gd name="connsiteY84" fmla="*/ 3498210 h 3514988"/>
              <a:gd name="connsiteX85" fmla="*/ 4739780 w 5184396"/>
              <a:gd name="connsiteY85" fmla="*/ 3481432 h 3514988"/>
              <a:gd name="connsiteX86" fmla="*/ 4790114 w 5184396"/>
              <a:gd name="connsiteY86" fmla="*/ 3464654 h 3514988"/>
              <a:gd name="connsiteX87" fmla="*/ 4899171 w 5184396"/>
              <a:gd name="connsiteY87" fmla="*/ 3431098 h 3514988"/>
              <a:gd name="connsiteX88" fmla="*/ 5008228 w 5184396"/>
              <a:gd name="connsiteY88" fmla="*/ 3397542 h 3514988"/>
              <a:gd name="connsiteX89" fmla="*/ 5184396 w 5184396"/>
              <a:gd name="connsiteY89" fmla="*/ 3389153 h 351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184396" h="3514988">
                <a:moveTo>
                  <a:pt x="0" y="109057"/>
                </a:moveTo>
                <a:cubicBezTo>
                  <a:pt x="13982" y="95075"/>
                  <a:pt x="27064" y="80133"/>
                  <a:pt x="41945" y="67112"/>
                </a:cubicBezTo>
                <a:cubicBezTo>
                  <a:pt x="49533" y="60473"/>
                  <a:pt x="59367" y="56789"/>
                  <a:pt x="67112" y="50334"/>
                </a:cubicBezTo>
                <a:cubicBezTo>
                  <a:pt x="76226" y="42739"/>
                  <a:pt x="82408" y="31748"/>
                  <a:pt x="92279" y="25167"/>
                </a:cubicBezTo>
                <a:cubicBezTo>
                  <a:pt x="99637" y="20262"/>
                  <a:pt x="109166" y="19883"/>
                  <a:pt x="117446" y="16778"/>
                </a:cubicBezTo>
                <a:cubicBezTo>
                  <a:pt x="131546" y="11491"/>
                  <a:pt x="145409" y="5593"/>
                  <a:pt x="159391" y="0"/>
                </a:cubicBezTo>
                <a:cubicBezTo>
                  <a:pt x="201336" y="2796"/>
                  <a:pt x="243419" y="3988"/>
                  <a:pt x="285226" y="8389"/>
                </a:cubicBezTo>
                <a:cubicBezTo>
                  <a:pt x="303756" y="10340"/>
                  <a:pt x="357211" y="29588"/>
                  <a:pt x="369116" y="33556"/>
                </a:cubicBezTo>
                <a:cubicBezTo>
                  <a:pt x="377505" y="36352"/>
                  <a:pt x="385704" y="39800"/>
                  <a:pt x="394283" y="41945"/>
                </a:cubicBezTo>
                <a:cubicBezTo>
                  <a:pt x="405468" y="44741"/>
                  <a:pt x="416981" y="46456"/>
                  <a:pt x="427839" y="50334"/>
                </a:cubicBezTo>
                <a:cubicBezTo>
                  <a:pt x="456202" y="60464"/>
                  <a:pt x="482511" y="76585"/>
                  <a:pt x="511729" y="83890"/>
                </a:cubicBezTo>
                <a:cubicBezTo>
                  <a:pt x="573594" y="99357"/>
                  <a:pt x="517424" y="82736"/>
                  <a:pt x="578840" y="109057"/>
                </a:cubicBezTo>
                <a:cubicBezTo>
                  <a:pt x="586968" y="112540"/>
                  <a:pt x="595957" y="113787"/>
                  <a:pt x="604007" y="117446"/>
                </a:cubicBezTo>
                <a:cubicBezTo>
                  <a:pt x="620817" y="125087"/>
                  <a:pt x="674221" y="149393"/>
                  <a:pt x="696286" y="167780"/>
                </a:cubicBezTo>
                <a:cubicBezTo>
                  <a:pt x="705400" y="175375"/>
                  <a:pt x="712445" y="185226"/>
                  <a:pt x="721453" y="192947"/>
                </a:cubicBezTo>
                <a:cubicBezTo>
                  <a:pt x="732069" y="202046"/>
                  <a:pt x="744617" y="208761"/>
                  <a:pt x="755009" y="218114"/>
                </a:cubicBezTo>
                <a:cubicBezTo>
                  <a:pt x="791226" y="250709"/>
                  <a:pt x="806833" y="261235"/>
                  <a:pt x="822121" y="302004"/>
                </a:cubicBezTo>
                <a:cubicBezTo>
                  <a:pt x="826169" y="312799"/>
                  <a:pt x="827197" y="324517"/>
                  <a:pt x="830510" y="335560"/>
                </a:cubicBezTo>
                <a:cubicBezTo>
                  <a:pt x="835592" y="352500"/>
                  <a:pt x="841695" y="369116"/>
                  <a:pt x="847288" y="385894"/>
                </a:cubicBezTo>
                <a:lnTo>
                  <a:pt x="855677" y="411061"/>
                </a:lnTo>
                <a:cubicBezTo>
                  <a:pt x="870952" y="701290"/>
                  <a:pt x="868498" y="583097"/>
                  <a:pt x="855677" y="1031846"/>
                </a:cubicBezTo>
                <a:cubicBezTo>
                  <a:pt x="852311" y="1149672"/>
                  <a:pt x="859401" y="1121341"/>
                  <a:pt x="838899" y="1182848"/>
                </a:cubicBezTo>
                <a:cubicBezTo>
                  <a:pt x="844492" y="1319868"/>
                  <a:pt x="848070" y="1456986"/>
                  <a:pt x="855677" y="1593909"/>
                </a:cubicBezTo>
                <a:cubicBezTo>
                  <a:pt x="856468" y="1608146"/>
                  <a:pt x="859557" y="1622327"/>
                  <a:pt x="864066" y="1635854"/>
                </a:cubicBezTo>
                <a:cubicBezTo>
                  <a:pt x="868021" y="1647718"/>
                  <a:pt x="876200" y="1657799"/>
                  <a:pt x="880844" y="1669410"/>
                </a:cubicBezTo>
                <a:cubicBezTo>
                  <a:pt x="887412" y="1685831"/>
                  <a:pt x="892029" y="1702966"/>
                  <a:pt x="897622" y="1719744"/>
                </a:cubicBezTo>
                <a:lnTo>
                  <a:pt x="906011" y="1744910"/>
                </a:lnTo>
                <a:cubicBezTo>
                  <a:pt x="908807" y="1753299"/>
                  <a:pt x="910445" y="1762168"/>
                  <a:pt x="914400" y="1770077"/>
                </a:cubicBezTo>
                <a:cubicBezTo>
                  <a:pt x="919993" y="1781262"/>
                  <a:pt x="926534" y="1792022"/>
                  <a:pt x="931178" y="1803633"/>
                </a:cubicBezTo>
                <a:cubicBezTo>
                  <a:pt x="937746" y="1820054"/>
                  <a:pt x="938146" y="1839252"/>
                  <a:pt x="947956" y="1853967"/>
                </a:cubicBezTo>
                <a:cubicBezTo>
                  <a:pt x="978608" y="1899945"/>
                  <a:pt x="960225" y="1870116"/>
                  <a:pt x="998290" y="1946246"/>
                </a:cubicBezTo>
                <a:cubicBezTo>
                  <a:pt x="1006679" y="1963024"/>
                  <a:pt x="1016490" y="1979163"/>
                  <a:pt x="1023457" y="1996580"/>
                </a:cubicBezTo>
                <a:cubicBezTo>
                  <a:pt x="1029050" y="2010562"/>
                  <a:pt x="1033501" y="2025056"/>
                  <a:pt x="1040235" y="2038525"/>
                </a:cubicBezTo>
                <a:cubicBezTo>
                  <a:pt x="1044744" y="2047543"/>
                  <a:pt x="1052918" y="2054479"/>
                  <a:pt x="1057013" y="2063692"/>
                </a:cubicBezTo>
                <a:cubicBezTo>
                  <a:pt x="1064196" y="2079853"/>
                  <a:pt x="1064692" y="2098861"/>
                  <a:pt x="1073791" y="2114026"/>
                </a:cubicBezTo>
                <a:cubicBezTo>
                  <a:pt x="1082180" y="2128008"/>
                  <a:pt x="1091666" y="2141387"/>
                  <a:pt x="1098958" y="2155971"/>
                </a:cubicBezTo>
                <a:cubicBezTo>
                  <a:pt x="1102913" y="2163880"/>
                  <a:pt x="1103392" y="2173229"/>
                  <a:pt x="1107347" y="2181138"/>
                </a:cubicBezTo>
                <a:cubicBezTo>
                  <a:pt x="1111856" y="2190156"/>
                  <a:pt x="1120030" y="2197092"/>
                  <a:pt x="1124125" y="2206305"/>
                </a:cubicBezTo>
                <a:cubicBezTo>
                  <a:pt x="1131308" y="2222466"/>
                  <a:pt x="1133720" y="2240478"/>
                  <a:pt x="1140903" y="2256639"/>
                </a:cubicBezTo>
                <a:cubicBezTo>
                  <a:pt x="1144998" y="2265852"/>
                  <a:pt x="1153172" y="2272788"/>
                  <a:pt x="1157681" y="2281806"/>
                </a:cubicBezTo>
                <a:cubicBezTo>
                  <a:pt x="1192413" y="2351270"/>
                  <a:pt x="1134765" y="2260015"/>
                  <a:pt x="1182848" y="2332140"/>
                </a:cubicBezTo>
                <a:cubicBezTo>
                  <a:pt x="1201621" y="2426006"/>
                  <a:pt x="1175188" y="2325209"/>
                  <a:pt x="1216404" y="2407641"/>
                </a:cubicBezTo>
                <a:cubicBezTo>
                  <a:pt x="1224313" y="2423459"/>
                  <a:pt x="1226614" y="2441554"/>
                  <a:pt x="1233182" y="2457975"/>
                </a:cubicBezTo>
                <a:cubicBezTo>
                  <a:pt x="1238775" y="2471957"/>
                  <a:pt x="1245198" y="2485634"/>
                  <a:pt x="1249960" y="2499920"/>
                </a:cubicBezTo>
                <a:cubicBezTo>
                  <a:pt x="1253606" y="2510858"/>
                  <a:pt x="1253807" y="2522879"/>
                  <a:pt x="1258349" y="2533476"/>
                </a:cubicBezTo>
                <a:cubicBezTo>
                  <a:pt x="1262321" y="2542743"/>
                  <a:pt x="1270618" y="2549625"/>
                  <a:pt x="1275127" y="2558643"/>
                </a:cubicBezTo>
                <a:cubicBezTo>
                  <a:pt x="1281832" y="2572052"/>
                  <a:pt x="1288321" y="2604823"/>
                  <a:pt x="1291905" y="2617366"/>
                </a:cubicBezTo>
                <a:cubicBezTo>
                  <a:pt x="1294334" y="2625869"/>
                  <a:pt x="1296339" y="2634624"/>
                  <a:pt x="1300294" y="2642533"/>
                </a:cubicBezTo>
                <a:cubicBezTo>
                  <a:pt x="1304803" y="2651551"/>
                  <a:pt x="1311479" y="2659310"/>
                  <a:pt x="1317072" y="2667699"/>
                </a:cubicBezTo>
                <a:cubicBezTo>
                  <a:pt x="1329952" y="2706338"/>
                  <a:pt x="1327292" y="2710865"/>
                  <a:pt x="1375795" y="2743200"/>
                </a:cubicBezTo>
                <a:cubicBezTo>
                  <a:pt x="1384184" y="2748793"/>
                  <a:pt x="1393833" y="2752849"/>
                  <a:pt x="1400962" y="2759978"/>
                </a:cubicBezTo>
                <a:cubicBezTo>
                  <a:pt x="1413623" y="2772639"/>
                  <a:pt x="1424250" y="2787254"/>
                  <a:pt x="1434518" y="2801923"/>
                </a:cubicBezTo>
                <a:cubicBezTo>
                  <a:pt x="1448318" y="2821637"/>
                  <a:pt x="1489566" y="2896284"/>
                  <a:pt x="1493240" y="2910980"/>
                </a:cubicBezTo>
                <a:cubicBezTo>
                  <a:pt x="1496036" y="2922165"/>
                  <a:pt x="1496473" y="2934224"/>
                  <a:pt x="1501629" y="2944536"/>
                </a:cubicBezTo>
                <a:cubicBezTo>
                  <a:pt x="1510647" y="2962572"/>
                  <a:pt x="1524810" y="2977579"/>
                  <a:pt x="1535185" y="2994870"/>
                </a:cubicBezTo>
                <a:cubicBezTo>
                  <a:pt x="1541619" y="3005593"/>
                  <a:pt x="1545026" y="3018021"/>
                  <a:pt x="1551963" y="3028426"/>
                </a:cubicBezTo>
                <a:cubicBezTo>
                  <a:pt x="1566483" y="3050206"/>
                  <a:pt x="1598405" y="3086437"/>
                  <a:pt x="1619075" y="3103927"/>
                </a:cubicBezTo>
                <a:cubicBezTo>
                  <a:pt x="1643414" y="3124522"/>
                  <a:pt x="1669305" y="3143211"/>
                  <a:pt x="1694576" y="3162650"/>
                </a:cubicBezTo>
                <a:cubicBezTo>
                  <a:pt x="1705658" y="3171175"/>
                  <a:pt x="1714868" y="3183396"/>
                  <a:pt x="1728132" y="3187817"/>
                </a:cubicBezTo>
                <a:lnTo>
                  <a:pt x="1828800" y="3221373"/>
                </a:lnTo>
                <a:cubicBezTo>
                  <a:pt x="1845578" y="3226966"/>
                  <a:pt x="1861792" y="3234683"/>
                  <a:pt x="1879134" y="3238151"/>
                </a:cubicBezTo>
                <a:cubicBezTo>
                  <a:pt x="1893116" y="3240947"/>
                  <a:pt x="1907037" y="3244062"/>
                  <a:pt x="1921079" y="3246540"/>
                </a:cubicBezTo>
                <a:cubicBezTo>
                  <a:pt x="1954580" y="3252452"/>
                  <a:pt x="1988389" y="3256646"/>
                  <a:pt x="2021747" y="3263318"/>
                </a:cubicBezTo>
                <a:lnTo>
                  <a:pt x="2105637" y="3280096"/>
                </a:lnTo>
                <a:cubicBezTo>
                  <a:pt x="2119619" y="3282892"/>
                  <a:pt x="2133749" y="3285027"/>
                  <a:pt x="2147582" y="3288485"/>
                </a:cubicBezTo>
                <a:cubicBezTo>
                  <a:pt x="2158767" y="3291281"/>
                  <a:pt x="2170095" y="3293561"/>
                  <a:pt x="2181138" y="3296874"/>
                </a:cubicBezTo>
                <a:cubicBezTo>
                  <a:pt x="2198078" y="3301956"/>
                  <a:pt x="2214410" y="3308999"/>
                  <a:pt x="2231472" y="3313652"/>
                </a:cubicBezTo>
                <a:cubicBezTo>
                  <a:pt x="2245228" y="3317404"/>
                  <a:pt x="2259760" y="3317944"/>
                  <a:pt x="2273417" y="3322041"/>
                </a:cubicBezTo>
                <a:cubicBezTo>
                  <a:pt x="2360125" y="3348054"/>
                  <a:pt x="2265921" y="3332419"/>
                  <a:pt x="2374084" y="3355597"/>
                </a:cubicBezTo>
                <a:cubicBezTo>
                  <a:pt x="2393418" y="3359740"/>
                  <a:pt x="2413418" y="3360108"/>
                  <a:pt x="2432807" y="3363986"/>
                </a:cubicBezTo>
                <a:cubicBezTo>
                  <a:pt x="2455418" y="3368508"/>
                  <a:pt x="2477211" y="3376757"/>
                  <a:pt x="2499919" y="3380764"/>
                </a:cubicBezTo>
                <a:cubicBezTo>
                  <a:pt x="2524856" y="3385165"/>
                  <a:pt x="2550320" y="3385806"/>
                  <a:pt x="2575420" y="3389153"/>
                </a:cubicBezTo>
                <a:cubicBezTo>
                  <a:pt x="2592280" y="3391401"/>
                  <a:pt x="2608916" y="3395137"/>
                  <a:pt x="2625754" y="3397542"/>
                </a:cubicBezTo>
                <a:cubicBezTo>
                  <a:pt x="2648072" y="3400730"/>
                  <a:pt x="2670519" y="3402951"/>
                  <a:pt x="2692866" y="3405931"/>
                </a:cubicBezTo>
                <a:cubicBezTo>
                  <a:pt x="2712466" y="3408544"/>
                  <a:pt x="2731897" y="3412530"/>
                  <a:pt x="2751589" y="3414320"/>
                </a:cubicBezTo>
                <a:cubicBezTo>
                  <a:pt x="2793454" y="3418126"/>
                  <a:pt x="2835493" y="3419714"/>
                  <a:pt x="2877424" y="3422709"/>
                </a:cubicBezTo>
                <a:lnTo>
                  <a:pt x="2986481" y="3431098"/>
                </a:lnTo>
                <a:cubicBezTo>
                  <a:pt x="3055108" y="3448255"/>
                  <a:pt x="3029358" y="3443926"/>
                  <a:pt x="3145872" y="3447876"/>
                </a:cubicBezTo>
                <a:cubicBezTo>
                  <a:pt x="3268871" y="3452045"/>
                  <a:pt x="3391949" y="3453469"/>
                  <a:pt x="3514987" y="3456265"/>
                </a:cubicBezTo>
                <a:cubicBezTo>
                  <a:pt x="3542950" y="3459061"/>
                  <a:pt x="3571057" y="3460680"/>
                  <a:pt x="3598877" y="3464654"/>
                </a:cubicBezTo>
                <a:cubicBezTo>
                  <a:pt x="3625102" y="3468400"/>
                  <a:pt x="3633697" y="3474603"/>
                  <a:pt x="3657600" y="3481432"/>
                </a:cubicBezTo>
                <a:cubicBezTo>
                  <a:pt x="3673375" y="3485939"/>
                  <a:pt x="3718947" y="3496637"/>
                  <a:pt x="3733101" y="3498210"/>
                </a:cubicBezTo>
                <a:cubicBezTo>
                  <a:pt x="3907349" y="3517571"/>
                  <a:pt x="4255244" y="3513600"/>
                  <a:pt x="4337108" y="3514988"/>
                </a:cubicBezTo>
                <a:lnTo>
                  <a:pt x="4588778" y="3506599"/>
                </a:lnTo>
                <a:cubicBezTo>
                  <a:pt x="4611292" y="3505414"/>
                  <a:pt x="4633572" y="3501398"/>
                  <a:pt x="4655890" y="3498210"/>
                </a:cubicBezTo>
                <a:cubicBezTo>
                  <a:pt x="4684750" y="3494087"/>
                  <a:pt x="4711987" y="3489770"/>
                  <a:pt x="4739780" y="3481432"/>
                </a:cubicBezTo>
                <a:cubicBezTo>
                  <a:pt x="4756720" y="3476350"/>
                  <a:pt x="4772956" y="3468943"/>
                  <a:pt x="4790114" y="3464654"/>
                </a:cubicBezTo>
                <a:cubicBezTo>
                  <a:pt x="4832710" y="3454005"/>
                  <a:pt x="4851149" y="3450307"/>
                  <a:pt x="4899171" y="3431098"/>
                </a:cubicBezTo>
                <a:cubicBezTo>
                  <a:pt x="4934022" y="3417158"/>
                  <a:pt x="4970107" y="3400474"/>
                  <a:pt x="5008228" y="3397542"/>
                </a:cubicBezTo>
                <a:cubicBezTo>
                  <a:pt x="5066844" y="3393033"/>
                  <a:pt x="5184396" y="3389153"/>
                  <a:pt x="5184396" y="3389153"/>
                </a:cubicBez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913BC2-FD13-4ECD-BEE1-80858BCD88E5}"/>
              </a:ext>
            </a:extLst>
          </p:cNvPr>
          <p:cNvSpPr txBox="1"/>
          <p:nvPr/>
        </p:nvSpPr>
        <p:spPr>
          <a:xfrm>
            <a:off x="7897897" y="1759900"/>
            <a:ext cx="21483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ln>
                  <a:solidFill>
                    <a:schemeClr val="tx1"/>
                  </a:solidFill>
                </a:ln>
                <a:solidFill>
                  <a:schemeClr val="bg2">
                    <a:lumMod val="50000"/>
                    <a:alpha val="36000"/>
                  </a:schemeClr>
                </a:solidFill>
              </a:rPr>
              <a:t>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6FB51B5-9B22-4A0B-9A98-2CE74E08636E}"/>
              </a:ext>
            </a:extLst>
          </p:cNvPr>
          <p:cNvSpPr txBox="1">
            <a:spLocks/>
          </p:cNvSpPr>
          <p:nvPr/>
        </p:nvSpPr>
        <p:spPr>
          <a:xfrm>
            <a:off x="5817765" y="1551597"/>
            <a:ext cx="6182686" cy="568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FCL~ complexity</a:t>
            </a:r>
          </a:p>
        </p:txBody>
      </p:sp>
    </p:spTree>
    <p:extLst>
      <p:ext uri="{BB962C8B-B14F-4D97-AF65-F5344CB8AC3E}">
        <p14:creationId xmlns:p14="http://schemas.microsoft.com/office/powerpoint/2010/main" val="189674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0A62D1-A0E6-4188-82B4-CCFB148B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food chain length?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8CFD2-C519-4ED4-AD85-2E9249304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918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main theories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Productivity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Disturbance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Size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7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0A62D1-A0E6-4188-82B4-CCFB148B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8CFD2-C519-4ED4-AD85-2E9249304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291"/>
            <a:ext cx="5520655" cy="10247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Laws of thermodynamics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6E2B5-2103-495D-882B-D589505038D9}"/>
              </a:ext>
            </a:extLst>
          </p:cNvPr>
          <p:cNvSpPr/>
          <p:nvPr/>
        </p:nvSpPr>
        <p:spPr>
          <a:xfrm rot="16200000">
            <a:off x="8960297" y="3483480"/>
            <a:ext cx="1280161" cy="37579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3B13A-6074-4D5C-9A7C-01A6241DC3C9}"/>
              </a:ext>
            </a:extLst>
          </p:cNvPr>
          <p:cNvSpPr/>
          <p:nvPr/>
        </p:nvSpPr>
        <p:spPr>
          <a:xfrm rot="16200000">
            <a:off x="8960294" y="3233267"/>
            <a:ext cx="1280163" cy="16980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20C98-A4CB-4104-8D9B-74C62E1D04DA}"/>
              </a:ext>
            </a:extLst>
          </p:cNvPr>
          <p:cNvSpPr/>
          <p:nvPr/>
        </p:nvSpPr>
        <p:spPr>
          <a:xfrm rot="16200000">
            <a:off x="8960294" y="2662387"/>
            <a:ext cx="1280161" cy="27945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1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6971A6DE-AE2E-42F9-9559-F7151BD3A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62" y="4885175"/>
            <a:ext cx="1026248" cy="102624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7F60AC8-5186-4226-93F1-769C5D3F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31" y="3333426"/>
            <a:ext cx="1072282" cy="107228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C3FE0843-2B02-4928-BF48-F771C67F5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06" y="2007125"/>
            <a:ext cx="1280160" cy="12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88CEE0-0FE0-464C-A794-B36BF4A7F694}"/>
              </a:ext>
            </a:extLst>
          </p:cNvPr>
          <p:cNvSpPr txBox="1"/>
          <p:nvPr/>
        </p:nvSpPr>
        <p:spPr>
          <a:xfrm>
            <a:off x="6233319" y="6021558"/>
            <a:ext cx="137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Trophic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AD9B2-17C4-4799-9B17-23B3D147605A}"/>
              </a:ext>
            </a:extLst>
          </p:cNvPr>
          <p:cNvSpPr txBox="1"/>
          <p:nvPr/>
        </p:nvSpPr>
        <p:spPr>
          <a:xfrm>
            <a:off x="8828239" y="6025134"/>
            <a:ext cx="154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Abundance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4C9A80-F156-4240-A3E2-B9D7CE6E6B50}"/>
              </a:ext>
            </a:extLst>
          </p:cNvPr>
          <p:cNvSpPr txBox="1"/>
          <p:nvPr/>
        </p:nvSpPr>
        <p:spPr>
          <a:xfrm>
            <a:off x="1619515" y="3610975"/>
            <a:ext cx="3913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Only ~10% of energy available</a:t>
            </a:r>
          </a:p>
          <a:p>
            <a:pPr algn="ctr"/>
            <a:r>
              <a:rPr lang="en-US" sz="2400" dirty="0"/>
              <a:t>For higher level</a:t>
            </a: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D3919516-E80E-481F-840A-4B12A0480205}"/>
              </a:ext>
            </a:extLst>
          </p:cNvPr>
          <p:cNvSpPr/>
          <p:nvPr/>
        </p:nvSpPr>
        <p:spPr>
          <a:xfrm rot="16200000">
            <a:off x="5400970" y="4448258"/>
            <a:ext cx="1072283" cy="581534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52D64EAE-F962-48E4-9511-8C6D3F365920}"/>
              </a:ext>
            </a:extLst>
          </p:cNvPr>
          <p:cNvSpPr/>
          <p:nvPr/>
        </p:nvSpPr>
        <p:spPr>
          <a:xfrm rot="16200000">
            <a:off x="5520356" y="3274017"/>
            <a:ext cx="822960" cy="274320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75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0A62D1-A0E6-4188-82B4-CCFB148B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8CFD2-C519-4ED4-AD85-2E9249304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291"/>
            <a:ext cx="5520655" cy="10247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More “stuff” = more trophic levels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1D8CBC-04B4-4593-B611-746EF85F4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r="5380"/>
          <a:stretch/>
        </p:blipFill>
        <p:spPr bwMode="auto">
          <a:xfrm>
            <a:off x="838200" y="2136382"/>
            <a:ext cx="4973137" cy="33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rainforest">
            <a:extLst>
              <a:ext uri="{FF2B5EF4-FFF2-40B4-BE49-F238E27FC236}">
                <a16:creationId xmlns:a16="http://schemas.microsoft.com/office/drawing/2014/main" id="{C18AC160-5345-484F-A0A4-DF1038A1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47" y="2136382"/>
            <a:ext cx="4973134" cy="333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6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0A62D1-A0E6-4188-82B4-CCFB148B9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43" y="51884"/>
            <a:ext cx="10839275" cy="1325563"/>
          </a:xfrm>
        </p:spPr>
        <p:txBody>
          <a:bodyPr>
            <a:normAutofit/>
          </a:bodyPr>
          <a:lstStyle/>
          <a:p>
            <a:r>
              <a:rPr lang="en-US" dirty="0"/>
              <a:t>Productivity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A89E1-A195-4688-9279-55B9AB51A81C}"/>
              </a:ext>
            </a:extLst>
          </p:cNvPr>
          <p:cNvSpPr/>
          <p:nvPr/>
        </p:nvSpPr>
        <p:spPr>
          <a:xfrm rot="16200000">
            <a:off x="8670605" y="5053784"/>
            <a:ext cx="468271" cy="29441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F28FE-ED48-411D-8617-D10CE4C76C40}"/>
              </a:ext>
            </a:extLst>
          </p:cNvPr>
          <p:cNvSpPr/>
          <p:nvPr/>
        </p:nvSpPr>
        <p:spPr>
          <a:xfrm rot="16200000">
            <a:off x="8637600" y="4955712"/>
            <a:ext cx="534278" cy="21388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53609F-CDC5-4097-B483-FA9524D8E8A1}"/>
              </a:ext>
            </a:extLst>
          </p:cNvPr>
          <p:cNvSpPr/>
          <p:nvPr/>
        </p:nvSpPr>
        <p:spPr>
          <a:xfrm rot="16200000">
            <a:off x="8637601" y="4954707"/>
            <a:ext cx="534278" cy="10902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D2F6C5-E70C-41C4-BE98-A14E761B1D7C}"/>
              </a:ext>
            </a:extLst>
          </p:cNvPr>
          <p:cNvSpPr/>
          <p:nvPr/>
        </p:nvSpPr>
        <p:spPr>
          <a:xfrm rot="16200000">
            <a:off x="8637599" y="4621592"/>
            <a:ext cx="534278" cy="68789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791F56-F133-4F31-A8ED-5903F7C47462}"/>
              </a:ext>
            </a:extLst>
          </p:cNvPr>
          <p:cNvSpPr/>
          <p:nvPr/>
        </p:nvSpPr>
        <p:spPr>
          <a:xfrm rot="16200000">
            <a:off x="8637598" y="4314039"/>
            <a:ext cx="534279" cy="25236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BE5E702-F943-40A7-985C-B40FEB4FB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r="5380"/>
          <a:stretch/>
        </p:blipFill>
        <p:spPr bwMode="auto">
          <a:xfrm>
            <a:off x="1073790" y="1324447"/>
            <a:ext cx="4127705" cy="27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rainforest">
            <a:extLst>
              <a:ext uri="{FF2B5EF4-FFF2-40B4-BE49-F238E27FC236}">
                <a16:creationId xmlns:a16="http://schemas.microsoft.com/office/drawing/2014/main" id="{D167148E-3065-47B6-9868-98471B8F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37" y="1324446"/>
            <a:ext cx="4127704" cy="27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445077B-EC44-4FD0-9992-43D023E1BDDE}"/>
              </a:ext>
            </a:extLst>
          </p:cNvPr>
          <p:cNvSpPr/>
          <p:nvPr/>
        </p:nvSpPr>
        <p:spPr>
          <a:xfrm rot="16200000">
            <a:off x="2777917" y="5838383"/>
            <a:ext cx="468271" cy="13749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FEC8F9-60D2-4276-AFBD-76EDFC54195A}"/>
              </a:ext>
            </a:extLst>
          </p:cNvPr>
          <p:cNvSpPr/>
          <p:nvPr/>
        </p:nvSpPr>
        <p:spPr>
          <a:xfrm rot="16200000">
            <a:off x="2743704" y="5746020"/>
            <a:ext cx="534278" cy="5571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A4EBCD-0790-4892-9E36-7DD9589FF5C6}"/>
              </a:ext>
            </a:extLst>
          </p:cNvPr>
          <p:cNvSpPr/>
          <p:nvPr/>
        </p:nvSpPr>
        <p:spPr>
          <a:xfrm rot="16200000">
            <a:off x="2775901" y="5450142"/>
            <a:ext cx="534278" cy="803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42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F63191E4-58A2-4C67-9B54-266B21CE0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44" y="6394420"/>
            <a:ext cx="365594" cy="365594"/>
          </a:xfrm>
        </p:spPr>
      </p:pic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8E8C7650-9819-49F2-B87F-82C76C530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44" y="5881303"/>
            <a:ext cx="381993" cy="381993"/>
          </a:xfrm>
          <a:prstGeom prst="rect">
            <a:avLst/>
          </a:prstGeom>
        </p:spPr>
      </p:pic>
      <p:pic>
        <p:nvPicPr>
          <p:cNvPr id="44" name="Picture 43" descr="Shape&#10;&#10;Description automatically generated with low confidence">
            <a:extLst>
              <a:ext uri="{FF2B5EF4-FFF2-40B4-BE49-F238E27FC236}">
                <a16:creationId xmlns:a16="http://schemas.microsoft.com/office/drawing/2014/main" id="{C7B78CC9-C1EF-40D0-8590-B821516BE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44" y="5323564"/>
            <a:ext cx="443393" cy="443393"/>
          </a:xfrm>
          <a:prstGeom prst="rect">
            <a:avLst/>
          </a:prstGeom>
        </p:spPr>
      </p:pic>
      <p:pic>
        <p:nvPicPr>
          <p:cNvPr id="4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F632781A-4E51-41C3-A385-5BC0F6061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16" y="6386031"/>
            <a:ext cx="365594" cy="365594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22CD49A7-9B43-4E3D-B30A-AE228448A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08" y="5833605"/>
            <a:ext cx="381993" cy="381993"/>
          </a:xfrm>
          <a:prstGeom prst="rect">
            <a:avLst/>
          </a:prstGeom>
        </p:spPr>
      </p:pic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CB768129-D8FF-4A0B-B131-C56D0F005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2" y="4208866"/>
            <a:ext cx="528978" cy="528978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09E9A26C-C8A2-4473-A0B2-0F6D979D3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61" y="4710599"/>
            <a:ext cx="522079" cy="522079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010A36E6-DFAA-45D6-8AA9-255AF96845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511" y="5271217"/>
            <a:ext cx="457200" cy="45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08F594-2B99-4874-B856-8992FDE7B879}"/>
              </a:ext>
            </a:extLst>
          </p:cNvPr>
          <p:cNvSpPr/>
          <p:nvPr/>
        </p:nvSpPr>
        <p:spPr>
          <a:xfrm>
            <a:off x="1824307" y="4751178"/>
            <a:ext cx="487730" cy="50682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40E-3D9B-416B-8E73-EA041DAB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99D9-1410-4CD6-8878-4075482D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43"/>
            <a:ext cx="9908097" cy="15687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Higher trophic levels take time to establish, more likely to be extirpated</a:t>
            </a:r>
          </a:p>
          <a:p>
            <a:pPr marL="0" indent="0">
              <a:buNone/>
            </a:pPr>
            <a:r>
              <a:rPr lang="en-US" dirty="0"/>
              <a:t>Disturbance “resets” the clock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CA2640-1587-401A-81CB-B8E078DC5C7D}"/>
              </a:ext>
            </a:extLst>
          </p:cNvPr>
          <p:cNvGrpSpPr/>
          <p:nvPr/>
        </p:nvGrpSpPr>
        <p:grpSpPr>
          <a:xfrm>
            <a:off x="595846" y="2910980"/>
            <a:ext cx="3672072" cy="3504609"/>
            <a:chOff x="4316220" y="1939954"/>
            <a:chExt cx="3672072" cy="350460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D767E41-D5B7-4B70-B4E2-E1D0D9CFFBD0}"/>
                </a:ext>
              </a:extLst>
            </p:cNvPr>
            <p:cNvCxnSpPr/>
            <p:nvPr/>
          </p:nvCxnSpPr>
          <p:spPr>
            <a:xfrm>
              <a:off x="4764947" y="1939954"/>
              <a:ext cx="0" cy="3045204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2729EBC-956A-4719-8E9A-9BFFF3B4C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9780" y="4959991"/>
              <a:ext cx="3248512" cy="0"/>
            </a:xfrm>
            <a:prstGeom prst="line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8F56124D-B27A-4F07-A4E3-266ECB45C63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646102" y="3918358"/>
              <a:ext cx="1266738" cy="749417"/>
            </a:xfrm>
            <a:prstGeom prst="bentConnector3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FA13485B-7A78-434A-A3F9-40A87FF95828}"/>
                </a:ext>
              </a:extLst>
            </p:cNvPr>
            <p:cNvCxnSpPr/>
            <p:nvPr/>
          </p:nvCxnSpPr>
          <p:spPr>
            <a:xfrm rot="5400000" flipH="1" flipV="1">
              <a:off x="5395520" y="3292770"/>
              <a:ext cx="1266738" cy="749417"/>
            </a:xfrm>
            <a:prstGeom prst="bentConnector3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BFAA2843-2EFE-494F-AD65-82C40FE1C9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138231" y="2671984"/>
              <a:ext cx="1266738" cy="749417"/>
            </a:xfrm>
            <a:prstGeom prst="bentConnector3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A9D589-9644-4ADA-AA00-55728E84F97D}"/>
                </a:ext>
              </a:extLst>
            </p:cNvPr>
            <p:cNvCxnSpPr>
              <a:cxnSpLocks/>
            </p:cNvCxnSpPr>
            <p:nvPr/>
          </p:nvCxnSpPr>
          <p:spPr>
            <a:xfrm>
              <a:off x="7146309" y="2418106"/>
              <a:ext cx="520649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6A3A87-1779-4C0C-BB9D-92DC017E7196}"/>
                </a:ext>
              </a:extLst>
            </p:cNvPr>
            <p:cNvSpPr txBox="1"/>
            <p:nvPr/>
          </p:nvSpPr>
          <p:spPr>
            <a:xfrm>
              <a:off x="5240201" y="5075231"/>
              <a:ext cx="224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Time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580C04-D64E-4795-BFB7-C479B075DA33}"/>
                </a:ext>
              </a:extLst>
            </p:cNvPr>
            <p:cNvSpPr txBox="1"/>
            <p:nvPr/>
          </p:nvSpPr>
          <p:spPr>
            <a:xfrm rot="16200000">
              <a:off x="3271311" y="3368659"/>
              <a:ext cx="2459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Trophic level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9953EB-636B-4706-A597-FD80033C7203}"/>
              </a:ext>
            </a:extLst>
          </p:cNvPr>
          <p:cNvCxnSpPr/>
          <p:nvPr/>
        </p:nvCxnSpPr>
        <p:spPr>
          <a:xfrm>
            <a:off x="4923018" y="2898783"/>
            <a:ext cx="0" cy="3045204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453736-0CDB-4CD2-8C52-333C4E490C3E}"/>
              </a:ext>
            </a:extLst>
          </p:cNvPr>
          <p:cNvCxnSpPr>
            <a:cxnSpLocks/>
          </p:cNvCxnSpPr>
          <p:nvPr/>
        </p:nvCxnSpPr>
        <p:spPr>
          <a:xfrm flipH="1" flipV="1">
            <a:off x="4897851" y="5918820"/>
            <a:ext cx="5957503" cy="37364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FF50E2B-17FB-4F9C-BD8C-A3E8995F6E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04173" y="4877187"/>
            <a:ext cx="1266738" cy="749417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8EE4CF-5225-48EF-B758-38E9D7229871}"/>
              </a:ext>
            </a:extLst>
          </p:cNvPr>
          <p:cNvCxnSpPr>
            <a:cxnSpLocks/>
          </p:cNvCxnSpPr>
          <p:nvPr/>
        </p:nvCxnSpPr>
        <p:spPr>
          <a:xfrm>
            <a:off x="5817415" y="4630723"/>
            <a:ext cx="520649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00B799-61BB-473E-9286-099A61D77D47}"/>
              </a:ext>
            </a:extLst>
          </p:cNvPr>
          <p:cNvSpPr txBox="1"/>
          <p:nvPr/>
        </p:nvSpPr>
        <p:spPr>
          <a:xfrm>
            <a:off x="5398272" y="6034060"/>
            <a:ext cx="224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37631-1989-40B1-A5B2-74F56E50F9F9}"/>
              </a:ext>
            </a:extLst>
          </p:cNvPr>
          <p:cNvSpPr txBox="1"/>
          <p:nvPr/>
        </p:nvSpPr>
        <p:spPr>
          <a:xfrm rot="16200000">
            <a:off x="3429382" y="4327488"/>
            <a:ext cx="24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Trophic level</a:t>
            </a:r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53499D73-7CA1-4484-BAB7-C1E9CE4A5AD2}"/>
              </a:ext>
            </a:extLst>
          </p:cNvPr>
          <p:cNvSpPr/>
          <p:nvPr/>
        </p:nvSpPr>
        <p:spPr>
          <a:xfrm>
            <a:off x="5691925" y="3677069"/>
            <a:ext cx="763369" cy="847282"/>
          </a:xfrm>
          <a:prstGeom prst="lightningBol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7AF11D-890B-4015-869F-B2C7D8CD111D}"/>
              </a:ext>
            </a:extLst>
          </p:cNvPr>
          <p:cNvSpPr txBox="1"/>
          <p:nvPr/>
        </p:nvSpPr>
        <p:spPr>
          <a:xfrm>
            <a:off x="5539083" y="3336934"/>
            <a:ext cx="1113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Disturbance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C267FD-6E74-4D30-9CB2-BF2AC1C68804}"/>
              </a:ext>
            </a:extLst>
          </p:cNvPr>
          <p:cNvCxnSpPr>
            <a:cxnSpLocks/>
          </p:cNvCxnSpPr>
          <p:nvPr/>
        </p:nvCxnSpPr>
        <p:spPr>
          <a:xfrm>
            <a:off x="6338064" y="4618526"/>
            <a:ext cx="0" cy="65334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B6CF9D-B72C-4F84-9152-53DCF5D28CAA}"/>
              </a:ext>
            </a:extLst>
          </p:cNvPr>
          <p:cNvCxnSpPr>
            <a:cxnSpLocks/>
          </p:cNvCxnSpPr>
          <p:nvPr/>
        </p:nvCxnSpPr>
        <p:spPr>
          <a:xfrm>
            <a:off x="6339378" y="5271874"/>
            <a:ext cx="520649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7975607-29A7-4041-8443-3B2EDE4DE6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90831" y="4263796"/>
            <a:ext cx="1266738" cy="749417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E0C5B6-57D5-4C70-9869-B5EDA98593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40249" y="3643009"/>
            <a:ext cx="1266738" cy="749417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BB8CBA32-59E5-4F0E-A25F-761457678A73}"/>
              </a:ext>
            </a:extLst>
          </p:cNvPr>
          <p:cNvSpPr/>
          <p:nvPr/>
        </p:nvSpPr>
        <p:spPr>
          <a:xfrm>
            <a:off x="7645942" y="2363763"/>
            <a:ext cx="763369" cy="847282"/>
          </a:xfrm>
          <a:prstGeom prst="lightningBol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167386-E4EA-4C55-A3FE-189E86D6FA2F}"/>
              </a:ext>
            </a:extLst>
          </p:cNvPr>
          <p:cNvSpPr txBox="1"/>
          <p:nvPr/>
        </p:nvSpPr>
        <p:spPr>
          <a:xfrm>
            <a:off x="7493100" y="2023628"/>
            <a:ext cx="1113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Disturbance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CCDE13-AB83-4E57-831A-3C41A8529E08}"/>
              </a:ext>
            </a:extLst>
          </p:cNvPr>
          <p:cNvCxnSpPr>
            <a:cxnSpLocks/>
          </p:cNvCxnSpPr>
          <p:nvPr/>
        </p:nvCxnSpPr>
        <p:spPr>
          <a:xfrm>
            <a:off x="8348327" y="3396842"/>
            <a:ext cx="520649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96B839-BC7F-41C4-B876-0CCB52BA7724}"/>
              </a:ext>
            </a:extLst>
          </p:cNvPr>
          <p:cNvCxnSpPr>
            <a:cxnSpLocks/>
          </p:cNvCxnSpPr>
          <p:nvPr/>
        </p:nvCxnSpPr>
        <p:spPr>
          <a:xfrm>
            <a:off x="8845622" y="3403833"/>
            <a:ext cx="0" cy="124725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F4321E2-322C-4ABF-A393-5C56B394997A}"/>
              </a:ext>
            </a:extLst>
          </p:cNvPr>
          <p:cNvCxnSpPr>
            <a:cxnSpLocks/>
          </p:cNvCxnSpPr>
          <p:nvPr/>
        </p:nvCxnSpPr>
        <p:spPr>
          <a:xfrm>
            <a:off x="8837233" y="4642698"/>
            <a:ext cx="520649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0A62943-3CCB-4B60-AB04-C4969258BB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84258" y="3639314"/>
            <a:ext cx="1266738" cy="749417"/>
          </a:xfrm>
          <a:prstGeom prst="bent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78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924</Words>
  <Application>Microsoft Office PowerPoint</Application>
  <PresentationFormat>Widescreen</PresentationFormat>
  <Paragraphs>316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Food chain length in branching river networks</vt:lpstr>
      <vt:lpstr>Food chain length</vt:lpstr>
      <vt:lpstr>Food chain length is important for population control</vt:lpstr>
      <vt:lpstr>Bioaccumulation of pollutants</vt:lpstr>
      <vt:lpstr>What drives food chain length?</vt:lpstr>
      <vt:lpstr>Productivity</vt:lpstr>
      <vt:lpstr>Productivity</vt:lpstr>
      <vt:lpstr>Productivity</vt:lpstr>
      <vt:lpstr>Disturbance</vt:lpstr>
      <vt:lpstr>Ecosystem size</vt:lpstr>
      <vt:lpstr>Ecosystem size</vt:lpstr>
      <vt:lpstr>Ecosystem size</vt:lpstr>
      <vt:lpstr>Ecosystem size</vt:lpstr>
      <vt:lpstr>Size in branching networks is different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is independent of size</vt:lpstr>
      <vt:lpstr>Simulation model overview</vt:lpstr>
      <vt:lpstr>FCL theories</vt:lpstr>
      <vt:lpstr>FCL theories</vt:lpstr>
      <vt:lpstr>Branching complexity</vt:lpstr>
      <vt:lpstr>Simulation model</vt:lpstr>
      <vt:lpstr>Simulation model</vt:lpstr>
      <vt:lpstr>Simulation model</vt:lpstr>
      <vt:lpstr>Possible communities</vt:lpstr>
      <vt:lpstr>Possible communities</vt:lpstr>
      <vt:lpstr>Possible communities</vt:lpstr>
      <vt:lpstr>Assumptions</vt:lpstr>
      <vt:lpstr>Lotka-Volterra dynamics</vt:lpstr>
      <vt:lpstr>Population growth</vt:lpstr>
      <vt:lpstr>Population growth</vt:lpstr>
      <vt:lpstr>Individuals alive at end of season</vt:lpstr>
      <vt:lpstr>Individuals alive at end of season</vt:lpstr>
      <vt:lpstr>Individuals alive at end of season</vt:lpstr>
      <vt:lpstr>Individuals alive at end of season</vt:lpstr>
      <vt:lpstr>Discrete reproduction</vt:lpstr>
      <vt:lpstr>Type II predation</vt:lpstr>
      <vt:lpstr>Coexistence depends on IGP strength</vt:lpstr>
      <vt:lpstr>Type II predation</vt:lpstr>
      <vt:lpstr>Dispersal occurs after reproduction</vt:lpstr>
      <vt:lpstr>Working on R function to simulate dynamics</vt:lpstr>
      <vt:lpstr>Environmental parameters</vt:lpstr>
      <vt:lpstr>Environmental 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chain length in branching river networks</dc:title>
  <dc:creator>Justin Pomeranz</dc:creator>
  <cp:lastModifiedBy>Justin Pomeranz</cp:lastModifiedBy>
  <cp:revision>5</cp:revision>
  <dcterms:created xsi:type="dcterms:W3CDTF">2021-02-16T20:27:25Z</dcterms:created>
  <dcterms:modified xsi:type="dcterms:W3CDTF">2021-02-17T20:59:33Z</dcterms:modified>
</cp:coreProperties>
</file>